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728" r:id="rId2"/>
  </p:sldMasterIdLst>
  <p:notesMasterIdLst>
    <p:notesMasterId r:id="rId20"/>
  </p:notesMasterIdLst>
  <p:handoutMasterIdLst>
    <p:handoutMasterId r:id="rId21"/>
  </p:handoutMasterIdLst>
  <p:sldIdLst>
    <p:sldId id="256" r:id="rId3"/>
    <p:sldId id="269" r:id="rId4"/>
    <p:sldId id="260" r:id="rId5"/>
    <p:sldId id="258" r:id="rId6"/>
    <p:sldId id="261" r:id="rId7"/>
    <p:sldId id="264" r:id="rId8"/>
    <p:sldId id="265" r:id="rId9"/>
    <p:sldId id="268" r:id="rId10"/>
    <p:sldId id="267" r:id="rId11"/>
    <p:sldId id="266" r:id="rId12"/>
    <p:sldId id="262" r:id="rId13"/>
    <p:sldId id="274" r:id="rId14"/>
    <p:sldId id="270" r:id="rId15"/>
    <p:sldId id="257" r:id="rId16"/>
    <p:sldId id="271" r:id="rId17"/>
    <p:sldId id="272" r:id="rId18"/>
    <p:sldId id="259" r:id="rId19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LF Rubrik" panose="00000500000000000000" charset="0"/>
      <p:regular r:id="rId28"/>
    </p:embeddedFont>
  </p:embeddedFontLst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wa Gunnesson" initials="EG" lastIdx="1" clrIdx="0">
    <p:extLst>
      <p:ext uri="{19B8F6BF-5375-455C-9EA6-DF929625EA0E}">
        <p15:presenceInfo xmlns:p15="http://schemas.microsoft.com/office/powerpoint/2012/main" userId="17220502bda4b81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just format 3 - Dekorfärg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Format med tema 1 - dekorfärg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0" autoAdjust="0"/>
    <p:restoredTop sz="96047" autoAdjust="0"/>
  </p:normalViewPr>
  <p:slideViewPr>
    <p:cSldViewPr snapToGrid="0" snapToObjects="1">
      <p:cViewPr varScale="1">
        <p:scale>
          <a:sx n="83" d="100"/>
          <a:sy n="83" d="100"/>
        </p:scale>
        <p:origin x="104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9" d="100"/>
        <a:sy n="69" d="100"/>
      </p:scale>
      <p:origin x="0" y="1026"/>
    </p:cViewPr>
  </p:sorterViewPr>
  <p:notesViewPr>
    <p:cSldViewPr snapToGrid="0" snapToObjects="1" showGuides="1">
      <p:cViewPr varScale="1">
        <p:scale>
          <a:sx n="35" d="100"/>
          <a:sy n="35" d="100"/>
        </p:scale>
        <p:origin x="3531" y="3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92F76-4DEA-8540-B0F4-E39BE53245A7}" type="datetimeFigureOut">
              <a:rPr lang="sv-SE" smtClean="0"/>
              <a:pPr/>
              <a:t>2020-04-09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E6A52-0245-AB4E-89F7-C993879F91A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63370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48DBA-C48E-B142-BF50-521E7697D1FB}" type="datetimeFigureOut">
              <a:rPr lang="sv-SE" smtClean="0"/>
              <a:pPr/>
              <a:t>2020-04-09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AD6F3-EC9F-CF48-99E7-2F18019CBFB6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861041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D6F3-EC9F-CF48-99E7-2F18019CBFB6}" type="slidenum">
              <a:rPr lang="sv-SE" smtClean="0"/>
              <a:pPr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87245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D6F3-EC9F-CF48-99E7-2F18019CBFB6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048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D6F3-EC9F-CF48-99E7-2F18019CBFB6}" type="slidenum">
              <a:rPr lang="sv-SE" smtClean="0"/>
              <a:pPr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6822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bild, enradig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4470401"/>
          </a:xfrm>
          <a:solidFill>
            <a:schemeClr val="bg2"/>
          </a:solidFill>
        </p:spPr>
        <p:txBody>
          <a:bodyPr anchor="t">
            <a:normAutofit/>
          </a:bodyPr>
          <a:lstStyle>
            <a:lvl1pPr algn="ctr">
              <a:defRPr sz="1000" baseline="0"/>
            </a:lvl1pPr>
          </a:lstStyle>
          <a:p>
            <a:r>
              <a:rPr lang="sv-SE" dirty="0"/>
              <a:t>Klicka här och infoga bild via knappen Bild i menyflik Infoga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1846800"/>
            <a:ext cx="8426450" cy="565150"/>
          </a:xfrm>
        </p:spPr>
        <p:txBody>
          <a:bodyPr/>
          <a:lstStyle>
            <a:lvl1pPr algn="ctr">
              <a:lnSpc>
                <a:spcPct val="70000"/>
              </a:lnSpc>
              <a:defRPr sz="6200" kern="0" spc="-2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rubrik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2486025"/>
            <a:ext cx="8426450" cy="565150"/>
          </a:xfrm>
        </p:spPr>
        <p:txBody>
          <a:bodyPr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0695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4" y="192383"/>
            <a:ext cx="8426451" cy="4739879"/>
          </a:xfrm>
          <a:prstGeom prst="rect">
            <a:avLst/>
          </a:prstGeom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7748908" y="5313142"/>
            <a:ext cx="667474" cy="144000"/>
          </a:xfrm>
        </p:spPr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213100" y="5334742"/>
            <a:ext cx="4447577" cy="220825"/>
          </a:xfrm>
        </p:spPr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8216899" y="5280742"/>
            <a:ext cx="584201" cy="287864"/>
          </a:xfrm>
        </p:spPr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142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st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1631950"/>
            <a:ext cx="3425825" cy="1562100"/>
          </a:xfrm>
        </p:spPr>
        <p:txBody>
          <a:bodyPr anchor="ctr"/>
          <a:lstStyle>
            <a:lvl1pPr>
              <a:lnSpc>
                <a:spcPct val="80000"/>
              </a:lnSpc>
              <a:defRPr sz="4000" kern="0" spc="-80" baseline="0"/>
            </a:lvl1pPr>
          </a:lstStyle>
          <a:p>
            <a:r>
              <a:rPr lang="sv-SE" dirty="0"/>
              <a:t>Lägg till rubrik</a:t>
            </a: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796" y="364793"/>
            <a:ext cx="4881112" cy="4105608"/>
          </a:xfrm>
          <a:prstGeom prst="rect">
            <a:avLst/>
          </a:prstGeom>
        </p:spPr>
      </p:pic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2308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1631950"/>
            <a:ext cx="3425825" cy="1562100"/>
          </a:xfrm>
        </p:spPr>
        <p:txBody>
          <a:bodyPr anchor="ctr"/>
          <a:lstStyle>
            <a:lvl1pPr>
              <a:lnSpc>
                <a:spcPct val="80000"/>
              </a:lnSpc>
              <a:defRPr sz="4000" kern="0" spc="-80" baseline="0"/>
            </a:lvl1pPr>
          </a:lstStyle>
          <a:p>
            <a:r>
              <a:rPr lang="sv-SE" dirty="0"/>
              <a:t>Lägg till rubrik</a:t>
            </a: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000" y="156458"/>
            <a:ext cx="4825225" cy="4313943"/>
          </a:xfrm>
          <a:prstGeom prst="rect">
            <a:avLst/>
          </a:prstGeom>
        </p:spPr>
      </p:pic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2728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1631950"/>
            <a:ext cx="3425825" cy="1562100"/>
          </a:xfrm>
        </p:spPr>
        <p:txBody>
          <a:bodyPr anchor="ctr"/>
          <a:lstStyle>
            <a:lvl1pPr>
              <a:lnSpc>
                <a:spcPct val="80000"/>
              </a:lnSpc>
              <a:defRPr sz="4000" kern="0" spc="-80" baseline="0"/>
            </a:lvl1pPr>
          </a:lstStyle>
          <a:p>
            <a:r>
              <a:rPr lang="sv-SE" dirty="0"/>
              <a:t>Lägg till rubrik</a:t>
            </a:r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3"/>
          </p:nvPr>
        </p:nvSpPr>
        <p:spPr>
          <a:xfrm>
            <a:off x="4645025" y="358775"/>
            <a:ext cx="4140200" cy="4111625"/>
          </a:xfrm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8042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stor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3" hasCustomPrompt="1"/>
          </p:nvPr>
        </p:nvSpPr>
        <p:spPr>
          <a:xfrm>
            <a:off x="358774" y="358774"/>
            <a:ext cx="8426451" cy="4111625"/>
          </a:xfrm>
          <a:solidFill>
            <a:schemeClr val="bg2"/>
          </a:solidFill>
        </p:spPr>
        <p:txBody>
          <a:bodyPr anchor="t">
            <a:normAutofit/>
          </a:bodyPr>
          <a:lstStyle>
            <a:lvl1pPr algn="ctr">
              <a:defRPr sz="1000"/>
            </a:lvl1pPr>
          </a:lstStyle>
          <a:p>
            <a:r>
              <a:rPr lang="sv-SE" dirty="0"/>
              <a:t>Klicka här och infoga bild via knappen Bild i menyflik Infoga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923925"/>
            <a:ext cx="8426450" cy="2847975"/>
          </a:xfrm>
        </p:spPr>
        <p:txBody>
          <a:bodyPr anchor="ctr"/>
          <a:lstStyle>
            <a:lvl1pPr algn="ctr">
              <a:lnSpc>
                <a:spcPct val="80000"/>
              </a:lnSpc>
              <a:defRPr sz="4500" kern="0" spc="-8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rubrik 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1397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avdela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1066800"/>
            <a:ext cx="8426450" cy="1393826"/>
          </a:xfrm>
        </p:spPr>
        <p:txBody>
          <a:bodyPr anchor="b"/>
          <a:lstStyle>
            <a:lvl1pPr algn="ctr">
              <a:lnSpc>
                <a:spcPct val="80000"/>
              </a:lnSpc>
              <a:defRPr sz="4500" kern="0" spc="-80" baseline="0"/>
            </a:lvl1pPr>
          </a:lstStyle>
          <a:p>
            <a:r>
              <a:rPr lang="sv-SE" dirty="0"/>
              <a:t>Lägg till rubrik</a:t>
            </a:r>
          </a:p>
        </p:txBody>
      </p:sp>
      <p:sp>
        <p:nvSpPr>
          <p:cNvPr id="10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3051175"/>
            <a:ext cx="8426450" cy="720725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sp>
        <p:nvSpPr>
          <p:cNvPr id="15" name="Frihandsfigur 14"/>
          <p:cNvSpPr>
            <a:spLocks noChangeAspect="1"/>
          </p:cNvSpPr>
          <p:nvPr userDrawn="1"/>
        </p:nvSpPr>
        <p:spPr>
          <a:xfrm>
            <a:off x="2592000" y="2701633"/>
            <a:ext cx="3960000" cy="108535"/>
          </a:xfrm>
          <a:custGeom>
            <a:avLst/>
            <a:gdLst>
              <a:gd name="connsiteX0" fmla="*/ 0 w 4997450"/>
              <a:gd name="connsiteY0" fmla="*/ 3176 h 117477"/>
              <a:gd name="connsiteX1" fmla="*/ 355600 w 4997450"/>
              <a:gd name="connsiteY1" fmla="*/ 117476 h 117477"/>
              <a:gd name="connsiteX2" fmla="*/ 714375 w 4997450"/>
              <a:gd name="connsiteY2" fmla="*/ 6351 h 117477"/>
              <a:gd name="connsiteX3" fmla="*/ 1066800 w 4997450"/>
              <a:gd name="connsiteY3" fmla="*/ 117476 h 117477"/>
              <a:gd name="connsiteX4" fmla="*/ 1431925 w 4997450"/>
              <a:gd name="connsiteY4" fmla="*/ 3176 h 117477"/>
              <a:gd name="connsiteX5" fmla="*/ 1784350 w 4997450"/>
              <a:gd name="connsiteY5" fmla="*/ 117476 h 117477"/>
              <a:gd name="connsiteX6" fmla="*/ 2143125 w 4997450"/>
              <a:gd name="connsiteY6" fmla="*/ 1 h 117477"/>
              <a:gd name="connsiteX7" fmla="*/ 2498725 w 4997450"/>
              <a:gd name="connsiteY7" fmla="*/ 114301 h 117477"/>
              <a:gd name="connsiteX8" fmla="*/ 2857500 w 4997450"/>
              <a:gd name="connsiteY8" fmla="*/ 6351 h 117477"/>
              <a:gd name="connsiteX9" fmla="*/ 3213100 w 4997450"/>
              <a:gd name="connsiteY9" fmla="*/ 114301 h 117477"/>
              <a:gd name="connsiteX10" fmla="*/ 3571875 w 4997450"/>
              <a:gd name="connsiteY10" fmla="*/ 3176 h 117477"/>
              <a:gd name="connsiteX11" fmla="*/ 3924300 w 4997450"/>
              <a:gd name="connsiteY11" fmla="*/ 117476 h 117477"/>
              <a:gd name="connsiteX12" fmla="*/ 4289425 w 4997450"/>
              <a:gd name="connsiteY12" fmla="*/ 3176 h 117477"/>
              <a:gd name="connsiteX13" fmla="*/ 4641850 w 4997450"/>
              <a:gd name="connsiteY13" fmla="*/ 117476 h 117477"/>
              <a:gd name="connsiteX14" fmla="*/ 4997450 w 4997450"/>
              <a:gd name="connsiteY14" fmla="*/ 3176 h 117477"/>
              <a:gd name="connsiteX0" fmla="*/ 0 w 4997450"/>
              <a:gd name="connsiteY0" fmla="*/ 3176 h 117477"/>
              <a:gd name="connsiteX1" fmla="*/ 355600 w 4997450"/>
              <a:gd name="connsiteY1" fmla="*/ 117476 h 117477"/>
              <a:gd name="connsiteX2" fmla="*/ 714375 w 4997450"/>
              <a:gd name="connsiteY2" fmla="*/ 6351 h 117477"/>
              <a:gd name="connsiteX3" fmla="*/ 1066800 w 4997450"/>
              <a:gd name="connsiteY3" fmla="*/ 117476 h 117477"/>
              <a:gd name="connsiteX4" fmla="*/ 1431925 w 4997450"/>
              <a:gd name="connsiteY4" fmla="*/ 3176 h 117477"/>
              <a:gd name="connsiteX5" fmla="*/ 1784350 w 4997450"/>
              <a:gd name="connsiteY5" fmla="*/ 117476 h 117477"/>
              <a:gd name="connsiteX6" fmla="*/ 2143125 w 4997450"/>
              <a:gd name="connsiteY6" fmla="*/ 1 h 117477"/>
              <a:gd name="connsiteX7" fmla="*/ 2498725 w 4997450"/>
              <a:gd name="connsiteY7" fmla="*/ 114301 h 117477"/>
              <a:gd name="connsiteX8" fmla="*/ 2857500 w 4997450"/>
              <a:gd name="connsiteY8" fmla="*/ 6351 h 117477"/>
              <a:gd name="connsiteX9" fmla="*/ 3213100 w 4997450"/>
              <a:gd name="connsiteY9" fmla="*/ 114301 h 117477"/>
              <a:gd name="connsiteX10" fmla="*/ 3571875 w 4997450"/>
              <a:gd name="connsiteY10" fmla="*/ 3176 h 117477"/>
              <a:gd name="connsiteX11" fmla="*/ 3924300 w 4997450"/>
              <a:gd name="connsiteY11" fmla="*/ 117476 h 117477"/>
              <a:gd name="connsiteX12" fmla="*/ 4289425 w 4997450"/>
              <a:gd name="connsiteY12" fmla="*/ 3176 h 117477"/>
              <a:gd name="connsiteX13" fmla="*/ 4641850 w 4997450"/>
              <a:gd name="connsiteY13" fmla="*/ 117476 h 117477"/>
              <a:gd name="connsiteX14" fmla="*/ 4997450 w 4997450"/>
              <a:gd name="connsiteY14" fmla="*/ 3176 h 117477"/>
              <a:gd name="connsiteX0" fmla="*/ 0 w 4997450"/>
              <a:gd name="connsiteY0" fmla="*/ 3176 h 117563"/>
              <a:gd name="connsiteX1" fmla="*/ 355600 w 4997450"/>
              <a:gd name="connsiteY1" fmla="*/ 117476 h 117563"/>
              <a:gd name="connsiteX2" fmla="*/ 714375 w 4997450"/>
              <a:gd name="connsiteY2" fmla="*/ 6351 h 117563"/>
              <a:gd name="connsiteX3" fmla="*/ 1066800 w 4997450"/>
              <a:gd name="connsiteY3" fmla="*/ 117476 h 117563"/>
              <a:gd name="connsiteX4" fmla="*/ 1431925 w 4997450"/>
              <a:gd name="connsiteY4" fmla="*/ 3176 h 117563"/>
              <a:gd name="connsiteX5" fmla="*/ 1784350 w 4997450"/>
              <a:gd name="connsiteY5" fmla="*/ 117476 h 117563"/>
              <a:gd name="connsiteX6" fmla="*/ 2143125 w 4997450"/>
              <a:gd name="connsiteY6" fmla="*/ 1 h 117563"/>
              <a:gd name="connsiteX7" fmla="*/ 2498725 w 4997450"/>
              <a:gd name="connsiteY7" fmla="*/ 114301 h 117563"/>
              <a:gd name="connsiteX8" fmla="*/ 2857500 w 4997450"/>
              <a:gd name="connsiteY8" fmla="*/ 6351 h 117563"/>
              <a:gd name="connsiteX9" fmla="*/ 3213100 w 4997450"/>
              <a:gd name="connsiteY9" fmla="*/ 114301 h 117563"/>
              <a:gd name="connsiteX10" fmla="*/ 3571875 w 4997450"/>
              <a:gd name="connsiteY10" fmla="*/ 3176 h 117563"/>
              <a:gd name="connsiteX11" fmla="*/ 3924300 w 4997450"/>
              <a:gd name="connsiteY11" fmla="*/ 117476 h 117563"/>
              <a:gd name="connsiteX12" fmla="*/ 4289425 w 4997450"/>
              <a:gd name="connsiteY12" fmla="*/ 3176 h 117563"/>
              <a:gd name="connsiteX13" fmla="*/ 4641850 w 4997450"/>
              <a:gd name="connsiteY13" fmla="*/ 117476 h 117563"/>
              <a:gd name="connsiteX14" fmla="*/ 4997450 w 4997450"/>
              <a:gd name="connsiteY14" fmla="*/ 3176 h 117563"/>
              <a:gd name="connsiteX0" fmla="*/ 0 w 4997450"/>
              <a:gd name="connsiteY0" fmla="*/ 3176 h 117563"/>
              <a:gd name="connsiteX1" fmla="*/ 355600 w 4997450"/>
              <a:gd name="connsiteY1" fmla="*/ 117476 h 117563"/>
              <a:gd name="connsiteX2" fmla="*/ 714375 w 4997450"/>
              <a:gd name="connsiteY2" fmla="*/ 6351 h 117563"/>
              <a:gd name="connsiteX3" fmla="*/ 1066800 w 4997450"/>
              <a:gd name="connsiteY3" fmla="*/ 117476 h 117563"/>
              <a:gd name="connsiteX4" fmla="*/ 1431925 w 4997450"/>
              <a:gd name="connsiteY4" fmla="*/ 3176 h 117563"/>
              <a:gd name="connsiteX5" fmla="*/ 1784350 w 4997450"/>
              <a:gd name="connsiteY5" fmla="*/ 117476 h 117563"/>
              <a:gd name="connsiteX6" fmla="*/ 2143125 w 4997450"/>
              <a:gd name="connsiteY6" fmla="*/ 1 h 117563"/>
              <a:gd name="connsiteX7" fmla="*/ 2498725 w 4997450"/>
              <a:gd name="connsiteY7" fmla="*/ 114301 h 117563"/>
              <a:gd name="connsiteX8" fmla="*/ 2857500 w 4997450"/>
              <a:gd name="connsiteY8" fmla="*/ 6351 h 117563"/>
              <a:gd name="connsiteX9" fmla="*/ 3213100 w 4997450"/>
              <a:gd name="connsiteY9" fmla="*/ 114301 h 117563"/>
              <a:gd name="connsiteX10" fmla="*/ 3571875 w 4997450"/>
              <a:gd name="connsiteY10" fmla="*/ 3176 h 117563"/>
              <a:gd name="connsiteX11" fmla="*/ 3924300 w 4997450"/>
              <a:gd name="connsiteY11" fmla="*/ 117476 h 117563"/>
              <a:gd name="connsiteX12" fmla="*/ 4289425 w 4997450"/>
              <a:gd name="connsiteY12" fmla="*/ 3176 h 117563"/>
              <a:gd name="connsiteX13" fmla="*/ 4641850 w 4997450"/>
              <a:gd name="connsiteY13" fmla="*/ 117476 h 117563"/>
              <a:gd name="connsiteX14" fmla="*/ 4997450 w 4997450"/>
              <a:gd name="connsiteY14" fmla="*/ 3176 h 117563"/>
              <a:gd name="connsiteX0" fmla="*/ 0 w 4997450"/>
              <a:gd name="connsiteY0" fmla="*/ 3176 h 117765"/>
              <a:gd name="connsiteX1" fmla="*/ 355600 w 4997450"/>
              <a:gd name="connsiteY1" fmla="*/ 117476 h 117765"/>
              <a:gd name="connsiteX2" fmla="*/ 714375 w 4997450"/>
              <a:gd name="connsiteY2" fmla="*/ 6351 h 117765"/>
              <a:gd name="connsiteX3" fmla="*/ 1066800 w 4997450"/>
              <a:gd name="connsiteY3" fmla="*/ 117476 h 117765"/>
              <a:gd name="connsiteX4" fmla="*/ 1431925 w 4997450"/>
              <a:gd name="connsiteY4" fmla="*/ 3176 h 117765"/>
              <a:gd name="connsiteX5" fmla="*/ 1784350 w 4997450"/>
              <a:gd name="connsiteY5" fmla="*/ 117476 h 117765"/>
              <a:gd name="connsiteX6" fmla="*/ 2143125 w 4997450"/>
              <a:gd name="connsiteY6" fmla="*/ 1 h 117765"/>
              <a:gd name="connsiteX7" fmla="*/ 2498725 w 4997450"/>
              <a:gd name="connsiteY7" fmla="*/ 114301 h 117765"/>
              <a:gd name="connsiteX8" fmla="*/ 2857500 w 4997450"/>
              <a:gd name="connsiteY8" fmla="*/ 6351 h 117765"/>
              <a:gd name="connsiteX9" fmla="*/ 3213100 w 4997450"/>
              <a:gd name="connsiteY9" fmla="*/ 114301 h 117765"/>
              <a:gd name="connsiteX10" fmla="*/ 3571875 w 4997450"/>
              <a:gd name="connsiteY10" fmla="*/ 3176 h 117765"/>
              <a:gd name="connsiteX11" fmla="*/ 3924300 w 4997450"/>
              <a:gd name="connsiteY11" fmla="*/ 117476 h 117765"/>
              <a:gd name="connsiteX12" fmla="*/ 4289425 w 4997450"/>
              <a:gd name="connsiteY12" fmla="*/ 3176 h 117765"/>
              <a:gd name="connsiteX13" fmla="*/ 4641850 w 4997450"/>
              <a:gd name="connsiteY13" fmla="*/ 117476 h 117765"/>
              <a:gd name="connsiteX14" fmla="*/ 4997450 w 4997450"/>
              <a:gd name="connsiteY14" fmla="*/ 3176 h 117765"/>
              <a:gd name="connsiteX0" fmla="*/ 0 w 4997450"/>
              <a:gd name="connsiteY0" fmla="*/ 3176 h 117765"/>
              <a:gd name="connsiteX1" fmla="*/ 355600 w 4997450"/>
              <a:gd name="connsiteY1" fmla="*/ 117476 h 117765"/>
              <a:gd name="connsiteX2" fmla="*/ 714375 w 4997450"/>
              <a:gd name="connsiteY2" fmla="*/ 6351 h 117765"/>
              <a:gd name="connsiteX3" fmla="*/ 1066800 w 4997450"/>
              <a:gd name="connsiteY3" fmla="*/ 117476 h 117765"/>
              <a:gd name="connsiteX4" fmla="*/ 1431925 w 4997450"/>
              <a:gd name="connsiteY4" fmla="*/ 3176 h 117765"/>
              <a:gd name="connsiteX5" fmla="*/ 1784350 w 4997450"/>
              <a:gd name="connsiteY5" fmla="*/ 117476 h 117765"/>
              <a:gd name="connsiteX6" fmla="*/ 2143125 w 4997450"/>
              <a:gd name="connsiteY6" fmla="*/ 1 h 117765"/>
              <a:gd name="connsiteX7" fmla="*/ 2498725 w 4997450"/>
              <a:gd name="connsiteY7" fmla="*/ 114301 h 117765"/>
              <a:gd name="connsiteX8" fmla="*/ 2857500 w 4997450"/>
              <a:gd name="connsiteY8" fmla="*/ 6351 h 117765"/>
              <a:gd name="connsiteX9" fmla="*/ 3213100 w 4997450"/>
              <a:gd name="connsiteY9" fmla="*/ 114301 h 117765"/>
              <a:gd name="connsiteX10" fmla="*/ 3571875 w 4997450"/>
              <a:gd name="connsiteY10" fmla="*/ 3176 h 117765"/>
              <a:gd name="connsiteX11" fmla="*/ 3924300 w 4997450"/>
              <a:gd name="connsiteY11" fmla="*/ 117476 h 117765"/>
              <a:gd name="connsiteX12" fmla="*/ 4289425 w 4997450"/>
              <a:gd name="connsiteY12" fmla="*/ 3176 h 117765"/>
              <a:gd name="connsiteX13" fmla="*/ 4641850 w 4997450"/>
              <a:gd name="connsiteY13" fmla="*/ 117476 h 117765"/>
              <a:gd name="connsiteX14" fmla="*/ 4997450 w 4997450"/>
              <a:gd name="connsiteY14" fmla="*/ 3176 h 117765"/>
              <a:gd name="connsiteX0" fmla="*/ 0 w 4997450"/>
              <a:gd name="connsiteY0" fmla="*/ 3176 h 117765"/>
              <a:gd name="connsiteX1" fmla="*/ 355600 w 4997450"/>
              <a:gd name="connsiteY1" fmla="*/ 117476 h 117765"/>
              <a:gd name="connsiteX2" fmla="*/ 714375 w 4997450"/>
              <a:gd name="connsiteY2" fmla="*/ 6351 h 117765"/>
              <a:gd name="connsiteX3" fmla="*/ 1066800 w 4997450"/>
              <a:gd name="connsiteY3" fmla="*/ 117476 h 117765"/>
              <a:gd name="connsiteX4" fmla="*/ 1431925 w 4997450"/>
              <a:gd name="connsiteY4" fmla="*/ 3176 h 117765"/>
              <a:gd name="connsiteX5" fmla="*/ 1784350 w 4997450"/>
              <a:gd name="connsiteY5" fmla="*/ 117476 h 117765"/>
              <a:gd name="connsiteX6" fmla="*/ 2143125 w 4997450"/>
              <a:gd name="connsiteY6" fmla="*/ 1 h 117765"/>
              <a:gd name="connsiteX7" fmla="*/ 2498725 w 4997450"/>
              <a:gd name="connsiteY7" fmla="*/ 114301 h 117765"/>
              <a:gd name="connsiteX8" fmla="*/ 2857500 w 4997450"/>
              <a:gd name="connsiteY8" fmla="*/ 6351 h 117765"/>
              <a:gd name="connsiteX9" fmla="*/ 3213100 w 4997450"/>
              <a:gd name="connsiteY9" fmla="*/ 114301 h 117765"/>
              <a:gd name="connsiteX10" fmla="*/ 3571875 w 4997450"/>
              <a:gd name="connsiteY10" fmla="*/ 3176 h 117765"/>
              <a:gd name="connsiteX11" fmla="*/ 3924300 w 4997450"/>
              <a:gd name="connsiteY11" fmla="*/ 117476 h 117765"/>
              <a:gd name="connsiteX12" fmla="*/ 4289425 w 4997450"/>
              <a:gd name="connsiteY12" fmla="*/ 3176 h 117765"/>
              <a:gd name="connsiteX13" fmla="*/ 4641850 w 4997450"/>
              <a:gd name="connsiteY13" fmla="*/ 117476 h 117765"/>
              <a:gd name="connsiteX14" fmla="*/ 4997450 w 4997450"/>
              <a:gd name="connsiteY14" fmla="*/ 3176 h 117765"/>
              <a:gd name="connsiteX0" fmla="*/ 0 w 4997450"/>
              <a:gd name="connsiteY0" fmla="*/ 3176 h 117765"/>
              <a:gd name="connsiteX1" fmla="*/ 355600 w 4997450"/>
              <a:gd name="connsiteY1" fmla="*/ 117476 h 117765"/>
              <a:gd name="connsiteX2" fmla="*/ 714375 w 4997450"/>
              <a:gd name="connsiteY2" fmla="*/ 6351 h 117765"/>
              <a:gd name="connsiteX3" fmla="*/ 1066800 w 4997450"/>
              <a:gd name="connsiteY3" fmla="*/ 117476 h 117765"/>
              <a:gd name="connsiteX4" fmla="*/ 1431925 w 4997450"/>
              <a:gd name="connsiteY4" fmla="*/ 3176 h 117765"/>
              <a:gd name="connsiteX5" fmla="*/ 1784350 w 4997450"/>
              <a:gd name="connsiteY5" fmla="*/ 117476 h 117765"/>
              <a:gd name="connsiteX6" fmla="*/ 2143125 w 4997450"/>
              <a:gd name="connsiteY6" fmla="*/ 1 h 117765"/>
              <a:gd name="connsiteX7" fmla="*/ 2498725 w 4997450"/>
              <a:gd name="connsiteY7" fmla="*/ 114301 h 117765"/>
              <a:gd name="connsiteX8" fmla="*/ 2857500 w 4997450"/>
              <a:gd name="connsiteY8" fmla="*/ 6351 h 117765"/>
              <a:gd name="connsiteX9" fmla="*/ 3213100 w 4997450"/>
              <a:gd name="connsiteY9" fmla="*/ 114301 h 117765"/>
              <a:gd name="connsiteX10" fmla="*/ 3571875 w 4997450"/>
              <a:gd name="connsiteY10" fmla="*/ 3176 h 117765"/>
              <a:gd name="connsiteX11" fmla="*/ 3924300 w 4997450"/>
              <a:gd name="connsiteY11" fmla="*/ 117476 h 117765"/>
              <a:gd name="connsiteX12" fmla="*/ 4289425 w 4997450"/>
              <a:gd name="connsiteY12" fmla="*/ 3176 h 117765"/>
              <a:gd name="connsiteX13" fmla="*/ 4641850 w 4997450"/>
              <a:gd name="connsiteY13" fmla="*/ 117476 h 117765"/>
              <a:gd name="connsiteX14" fmla="*/ 4997450 w 4997450"/>
              <a:gd name="connsiteY14" fmla="*/ 3176 h 117765"/>
              <a:gd name="connsiteX0" fmla="*/ 0 w 4997450"/>
              <a:gd name="connsiteY0" fmla="*/ 3176 h 117765"/>
              <a:gd name="connsiteX1" fmla="*/ 355600 w 4997450"/>
              <a:gd name="connsiteY1" fmla="*/ 117476 h 117765"/>
              <a:gd name="connsiteX2" fmla="*/ 714375 w 4997450"/>
              <a:gd name="connsiteY2" fmla="*/ 6351 h 117765"/>
              <a:gd name="connsiteX3" fmla="*/ 1066800 w 4997450"/>
              <a:gd name="connsiteY3" fmla="*/ 117476 h 117765"/>
              <a:gd name="connsiteX4" fmla="*/ 1431925 w 4997450"/>
              <a:gd name="connsiteY4" fmla="*/ 3176 h 117765"/>
              <a:gd name="connsiteX5" fmla="*/ 1784350 w 4997450"/>
              <a:gd name="connsiteY5" fmla="*/ 117476 h 117765"/>
              <a:gd name="connsiteX6" fmla="*/ 2143125 w 4997450"/>
              <a:gd name="connsiteY6" fmla="*/ 1 h 117765"/>
              <a:gd name="connsiteX7" fmla="*/ 2498725 w 4997450"/>
              <a:gd name="connsiteY7" fmla="*/ 114301 h 117765"/>
              <a:gd name="connsiteX8" fmla="*/ 2857500 w 4997450"/>
              <a:gd name="connsiteY8" fmla="*/ 6351 h 117765"/>
              <a:gd name="connsiteX9" fmla="*/ 3213100 w 4997450"/>
              <a:gd name="connsiteY9" fmla="*/ 114301 h 117765"/>
              <a:gd name="connsiteX10" fmla="*/ 3571875 w 4997450"/>
              <a:gd name="connsiteY10" fmla="*/ 3176 h 117765"/>
              <a:gd name="connsiteX11" fmla="*/ 3924300 w 4997450"/>
              <a:gd name="connsiteY11" fmla="*/ 117476 h 117765"/>
              <a:gd name="connsiteX12" fmla="*/ 4289425 w 4997450"/>
              <a:gd name="connsiteY12" fmla="*/ 3176 h 117765"/>
              <a:gd name="connsiteX13" fmla="*/ 4641850 w 4997450"/>
              <a:gd name="connsiteY13" fmla="*/ 117476 h 117765"/>
              <a:gd name="connsiteX14" fmla="*/ 4997450 w 4997450"/>
              <a:gd name="connsiteY14" fmla="*/ 3176 h 117765"/>
              <a:gd name="connsiteX0" fmla="*/ 0 w 4997450"/>
              <a:gd name="connsiteY0" fmla="*/ 3176 h 117765"/>
              <a:gd name="connsiteX1" fmla="*/ 355600 w 4997450"/>
              <a:gd name="connsiteY1" fmla="*/ 117476 h 117765"/>
              <a:gd name="connsiteX2" fmla="*/ 714375 w 4997450"/>
              <a:gd name="connsiteY2" fmla="*/ 6351 h 117765"/>
              <a:gd name="connsiteX3" fmla="*/ 1066800 w 4997450"/>
              <a:gd name="connsiteY3" fmla="*/ 117476 h 117765"/>
              <a:gd name="connsiteX4" fmla="*/ 1431925 w 4997450"/>
              <a:gd name="connsiteY4" fmla="*/ 3176 h 117765"/>
              <a:gd name="connsiteX5" fmla="*/ 1784350 w 4997450"/>
              <a:gd name="connsiteY5" fmla="*/ 117476 h 117765"/>
              <a:gd name="connsiteX6" fmla="*/ 2143125 w 4997450"/>
              <a:gd name="connsiteY6" fmla="*/ 1 h 117765"/>
              <a:gd name="connsiteX7" fmla="*/ 2498725 w 4997450"/>
              <a:gd name="connsiteY7" fmla="*/ 114301 h 117765"/>
              <a:gd name="connsiteX8" fmla="*/ 2857500 w 4997450"/>
              <a:gd name="connsiteY8" fmla="*/ 6351 h 117765"/>
              <a:gd name="connsiteX9" fmla="*/ 3213100 w 4997450"/>
              <a:gd name="connsiteY9" fmla="*/ 114301 h 117765"/>
              <a:gd name="connsiteX10" fmla="*/ 3571875 w 4997450"/>
              <a:gd name="connsiteY10" fmla="*/ 3176 h 117765"/>
              <a:gd name="connsiteX11" fmla="*/ 3924300 w 4997450"/>
              <a:gd name="connsiteY11" fmla="*/ 117476 h 117765"/>
              <a:gd name="connsiteX12" fmla="*/ 4289425 w 4997450"/>
              <a:gd name="connsiteY12" fmla="*/ 3176 h 117765"/>
              <a:gd name="connsiteX13" fmla="*/ 4641850 w 4997450"/>
              <a:gd name="connsiteY13" fmla="*/ 117476 h 117765"/>
              <a:gd name="connsiteX14" fmla="*/ 4997450 w 4997450"/>
              <a:gd name="connsiteY14" fmla="*/ 3176 h 117765"/>
              <a:gd name="connsiteX0" fmla="*/ 0 w 4997450"/>
              <a:gd name="connsiteY0" fmla="*/ 3176 h 117758"/>
              <a:gd name="connsiteX1" fmla="*/ 355600 w 4997450"/>
              <a:gd name="connsiteY1" fmla="*/ 117476 h 117758"/>
              <a:gd name="connsiteX2" fmla="*/ 714375 w 4997450"/>
              <a:gd name="connsiteY2" fmla="*/ 6351 h 117758"/>
              <a:gd name="connsiteX3" fmla="*/ 1066800 w 4997450"/>
              <a:gd name="connsiteY3" fmla="*/ 117476 h 117758"/>
              <a:gd name="connsiteX4" fmla="*/ 1431925 w 4997450"/>
              <a:gd name="connsiteY4" fmla="*/ 3176 h 117758"/>
              <a:gd name="connsiteX5" fmla="*/ 1784350 w 4997450"/>
              <a:gd name="connsiteY5" fmla="*/ 117476 h 117758"/>
              <a:gd name="connsiteX6" fmla="*/ 2143125 w 4997450"/>
              <a:gd name="connsiteY6" fmla="*/ 1 h 117758"/>
              <a:gd name="connsiteX7" fmla="*/ 2498725 w 4997450"/>
              <a:gd name="connsiteY7" fmla="*/ 114301 h 117758"/>
              <a:gd name="connsiteX8" fmla="*/ 2857500 w 4997450"/>
              <a:gd name="connsiteY8" fmla="*/ 6351 h 117758"/>
              <a:gd name="connsiteX9" fmla="*/ 3213100 w 4997450"/>
              <a:gd name="connsiteY9" fmla="*/ 114301 h 117758"/>
              <a:gd name="connsiteX10" fmla="*/ 3571875 w 4997450"/>
              <a:gd name="connsiteY10" fmla="*/ 3176 h 117758"/>
              <a:gd name="connsiteX11" fmla="*/ 3924300 w 4997450"/>
              <a:gd name="connsiteY11" fmla="*/ 117476 h 117758"/>
              <a:gd name="connsiteX12" fmla="*/ 4289425 w 4997450"/>
              <a:gd name="connsiteY12" fmla="*/ 3176 h 117758"/>
              <a:gd name="connsiteX13" fmla="*/ 4641850 w 4997450"/>
              <a:gd name="connsiteY13" fmla="*/ 117476 h 117758"/>
              <a:gd name="connsiteX14" fmla="*/ 4997450 w 4997450"/>
              <a:gd name="connsiteY14" fmla="*/ 3176 h 117758"/>
              <a:gd name="connsiteX0" fmla="*/ 0 w 4997450"/>
              <a:gd name="connsiteY0" fmla="*/ 3176 h 117561"/>
              <a:gd name="connsiteX1" fmla="*/ 355600 w 4997450"/>
              <a:gd name="connsiteY1" fmla="*/ 117476 h 117561"/>
              <a:gd name="connsiteX2" fmla="*/ 714375 w 4997450"/>
              <a:gd name="connsiteY2" fmla="*/ 6351 h 117561"/>
              <a:gd name="connsiteX3" fmla="*/ 1066800 w 4997450"/>
              <a:gd name="connsiteY3" fmla="*/ 117476 h 117561"/>
              <a:gd name="connsiteX4" fmla="*/ 1431925 w 4997450"/>
              <a:gd name="connsiteY4" fmla="*/ 3176 h 117561"/>
              <a:gd name="connsiteX5" fmla="*/ 1784350 w 4997450"/>
              <a:gd name="connsiteY5" fmla="*/ 117476 h 117561"/>
              <a:gd name="connsiteX6" fmla="*/ 2143125 w 4997450"/>
              <a:gd name="connsiteY6" fmla="*/ 1 h 117561"/>
              <a:gd name="connsiteX7" fmla="*/ 2498725 w 4997450"/>
              <a:gd name="connsiteY7" fmla="*/ 114301 h 117561"/>
              <a:gd name="connsiteX8" fmla="*/ 2857500 w 4997450"/>
              <a:gd name="connsiteY8" fmla="*/ 6351 h 117561"/>
              <a:gd name="connsiteX9" fmla="*/ 3213100 w 4997450"/>
              <a:gd name="connsiteY9" fmla="*/ 114301 h 117561"/>
              <a:gd name="connsiteX10" fmla="*/ 3571875 w 4997450"/>
              <a:gd name="connsiteY10" fmla="*/ 3176 h 117561"/>
              <a:gd name="connsiteX11" fmla="*/ 3924300 w 4997450"/>
              <a:gd name="connsiteY11" fmla="*/ 117476 h 117561"/>
              <a:gd name="connsiteX12" fmla="*/ 4289425 w 4997450"/>
              <a:gd name="connsiteY12" fmla="*/ 3176 h 117561"/>
              <a:gd name="connsiteX13" fmla="*/ 4641850 w 4997450"/>
              <a:gd name="connsiteY13" fmla="*/ 117476 h 117561"/>
              <a:gd name="connsiteX14" fmla="*/ 4997450 w 4997450"/>
              <a:gd name="connsiteY14" fmla="*/ 3176 h 117561"/>
              <a:gd name="connsiteX0" fmla="*/ 0 w 4997450"/>
              <a:gd name="connsiteY0" fmla="*/ 3176 h 117561"/>
              <a:gd name="connsiteX1" fmla="*/ 355600 w 4997450"/>
              <a:gd name="connsiteY1" fmla="*/ 117476 h 117561"/>
              <a:gd name="connsiteX2" fmla="*/ 714375 w 4997450"/>
              <a:gd name="connsiteY2" fmla="*/ 6351 h 117561"/>
              <a:gd name="connsiteX3" fmla="*/ 1066800 w 4997450"/>
              <a:gd name="connsiteY3" fmla="*/ 117476 h 117561"/>
              <a:gd name="connsiteX4" fmla="*/ 1431925 w 4997450"/>
              <a:gd name="connsiteY4" fmla="*/ 3176 h 117561"/>
              <a:gd name="connsiteX5" fmla="*/ 1784350 w 4997450"/>
              <a:gd name="connsiteY5" fmla="*/ 117476 h 117561"/>
              <a:gd name="connsiteX6" fmla="*/ 2143125 w 4997450"/>
              <a:gd name="connsiteY6" fmla="*/ 1 h 117561"/>
              <a:gd name="connsiteX7" fmla="*/ 2498725 w 4997450"/>
              <a:gd name="connsiteY7" fmla="*/ 114301 h 117561"/>
              <a:gd name="connsiteX8" fmla="*/ 2857500 w 4997450"/>
              <a:gd name="connsiteY8" fmla="*/ 6351 h 117561"/>
              <a:gd name="connsiteX9" fmla="*/ 3213100 w 4997450"/>
              <a:gd name="connsiteY9" fmla="*/ 114301 h 117561"/>
              <a:gd name="connsiteX10" fmla="*/ 3571875 w 4997450"/>
              <a:gd name="connsiteY10" fmla="*/ 3176 h 117561"/>
              <a:gd name="connsiteX11" fmla="*/ 3924300 w 4997450"/>
              <a:gd name="connsiteY11" fmla="*/ 117476 h 117561"/>
              <a:gd name="connsiteX12" fmla="*/ 4289425 w 4997450"/>
              <a:gd name="connsiteY12" fmla="*/ 3176 h 117561"/>
              <a:gd name="connsiteX13" fmla="*/ 4641850 w 4997450"/>
              <a:gd name="connsiteY13" fmla="*/ 117476 h 117561"/>
              <a:gd name="connsiteX14" fmla="*/ 4997450 w 4997450"/>
              <a:gd name="connsiteY14" fmla="*/ 3176 h 117561"/>
              <a:gd name="connsiteX0" fmla="*/ 0 w 4997450"/>
              <a:gd name="connsiteY0" fmla="*/ 3176 h 117561"/>
              <a:gd name="connsiteX1" fmla="*/ 355600 w 4997450"/>
              <a:gd name="connsiteY1" fmla="*/ 117476 h 117561"/>
              <a:gd name="connsiteX2" fmla="*/ 714375 w 4997450"/>
              <a:gd name="connsiteY2" fmla="*/ 6351 h 117561"/>
              <a:gd name="connsiteX3" fmla="*/ 1066800 w 4997450"/>
              <a:gd name="connsiteY3" fmla="*/ 117476 h 117561"/>
              <a:gd name="connsiteX4" fmla="*/ 1431925 w 4997450"/>
              <a:gd name="connsiteY4" fmla="*/ 3176 h 117561"/>
              <a:gd name="connsiteX5" fmla="*/ 1784350 w 4997450"/>
              <a:gd name="connsiteY5" fmla="*/ 117476 h 117561"/>
              <a:gd name="connsiteX6" fmla="*/ 2143125 w 4997450"/>
              <a:gd name="connsiteY6" fmla="*/ 1 h 117561"/>
              <a:gd name="connsiteX7" fmla="*/ 2498725 w 4997450"/>
              <a:gd name="connsiteY7" fmla="*/ 114301 h 117561"/>
              <a:gd name="connsiteX8" fmla="*/ 2857500 w 4997450"/>
              <a:gd name="connsiteY8" fmla="*/ 6351 h 117561"/>
              <a:gd name="connsiteX9" fmla="*/ 3213100 w 4997450"/>
              <a:gd name="connsiteY9" fmla="*/ 114301 h 117561"/>
              <a:gd name="connsiteX10" fmla="*/ 3571875 w 4997450"/>
              <a:gd name="connsiteY10" fmla="*/ 3176 h 117561"/>
              <a:gd name="connsiteX11" fmla="*/ 3924300 w 4997450"/>
              <a:gd name="connsiteY11" fmla="*/ 117476 h 117561"/>
              <a:gd name="connsiteX12" fmla="*/ 4289425 w 4997450"/>
              <a:gd name="connsiteY12" fmla="*/ 3176 h 117561"/>
              <a:gd name="connsiteX13" fmla="*/ 4641850 w 4997450"/>
              <a:gd name="connsiteY13" fmla="*/ 117476 h 117561"/>
              <a:gd name="connsiteX14" fmla="*/ 4997450 w 4997450"/>
              <a:gd name="connsiteY14" fmla="*/ 3176 h 117561"/>
              <a:gd name="connsiteX0" fmla="*/ 0 w 4997450"/>
              <a:gd name="connsiteY0" fmla="*/ 3176 h 117477"/>
              <a:gd name="connsiteX1" fmla="*/ 355600 w 4997450"/>
              <a:gd name="connsiteY1" fmla="*/ 117476 h 117477"/>
              <a:gd name="connsiteX2" fmla="*/ 714375 w 4997450"/>
              <a:gd name="connsiteY2" fmla="*/ 6351 h 117477"/>
              <a:gd name="connsiteX3" fmla="*/ 1066800 w 4997450"/>
              <a:gd name="connsiteY3" fmla="*/ 117476 h 117477"/>
              <a:gd name="connsiteX4" fmla="*/ 1431925 w 4997450"/>
              <a:gd name="connsiteY4" fmla="*/ 3176 h 117477"/>
              <a:gd name="connsiteX5" fmla="*/ 1784350 w 4997450"/>
              <a:gd name="connsiteY5" fmla="*/ 117476 h 117477"/>
              <a:gd name="connsiteX6" fmla="*/ 2143125 w 4997450"/>
              <a:gd name="connsiteY6" fmla="*/ 1 h 117477"/>
              <a:gd name="connsiteX7" fmla="*/ 2498725 w 4997450"/>
              <a:gd name="connsiteY7" fmla="*/ 114301 h 117477"/>
              <a:gd name="connsiteX8" fmla="*/ 2857500 w 4997450"/>
              <a:gd name="connsiteY8" fmla="*/ 6351 h 117477"/>
              <a:gd name="connsiteX9" fmla="*/ 3213100 w 4997450"/>
              <a:gd name="connsiteY9" fmla="*/ 114301 h 117477"/>
              <a:gd name="connsiteX10" fmla="*/ 3571875 w 4997450"/>
              <a:gd name="connsiteY10" fmla="*/ 3176 h 117477"/>
              <a:gd name="connsiteX11" fmla="*/ 3924300 w 4997450"/>
              <a:gd name="connsiteY11" fmla="*/ 117476 h 117477"/>
              <a:gd name="connsiteX12" fmla="*/ 4289425 w 4997450"/>
              <a:gd name="connsiteY12" fmla="*/ 3176 h 117477"/>
              <a:gd name="connsiteX13" fmla="*/ 4641850 w 4997450"/>
              <a:gd name="connsiteY13" fmla="*/ 117476 h 117477"/>
              <a:gd name="connsiteX14" fmla="*/ 4997450 w 4997450"/>
              <a:gd name="connsiteY14" fmla="*/ 3176 h 117477"/>
              <a:gd name="connsiteX0" fmla="*/ 0 w 4997450"/>
              <a:gd name="connsiteY0" fmla="*/ 3176 h 117477"/>
              <a:gd name="connsiteX1" fmla="*/ 355600 w 4997450"/>
              <a:gd name="connsiteY1" fmla="*/ 117476 h 117477"/>
              <a:gd name="connsiteX2" fmla="*/ 714375 w 4997450"/>
              <a:gd name="connsiteY2" fmla="*/ 6351 h 117477"/>
              <a:gd name="connsiteX3" fmla="*/ 1066800 w 4997450"/>
              <a:gd name="connsiteY3" fmla="*/ 117476 h 117477"/>
              <a:gd name="connsiteX4" fmla="*/ 1431925 w 4997450"/>
              <a:gd name="connsiteY4" fmla="*/ 3176 h 117477"/>
              <a:gd name="connsiteX5" fmla="*/ 1784350 w 4997450"/>
              <a:gd name="connsiteY5" fmla="*/ 117476 h 117477"/>
              <a:gd name="connsiteX6" fmla="*/ 2143125 w 4997450"/>
              <a:gd name="connsiteY6" fmla="*/ 1 h 117477"/>
              <a:gd name="connsiteX7" fmla="*/ 2498725 w 4997450"/>
              <a:gd name="connsiteY7" fmla="*/ 114301 h 117477"/>
              <a:gd name="connsiteX8" fmla="*/ 2857500 w 4997450"/>
              <a:gd name="connsiteY8" fmla="*/ 6351 h 117477"/>
              <a:gd name="connsiteX9" fmla="*/ 3213100 w 4997450"/>
              <a:gd name="connsiteY9" fmla="*/ 114301 h 117477"/>
              <a:gd name="connsiteX10" fmla="*/ 3571875 w 4997450"/>
              <a:gd name="connsiteY10" fmla="*/ 3176 h 117477"/>
              <a:gd name="connsiteX11" fmla="*/ 3924300 w 4997450"/>
              <a:gd name="connsiteY11" fmla="*/ 117476 h 117477"/>
              <a:gd name="connsiteX12" fmla="*/ 4289425 w 4997450"/>
              <a:gd name="connsiteY12" fmla="*/ 3176 h 117477"/>
              <a:gd name="connsiteX13" fmla="*/ 4641850 w 4997450"/>
              <a:gd name="connsiteY13" fmla="*/ 117476 h 117477"/>
              <a:gd name="connsiteX14" fmla="*/ 4997450 w 4997450"/>
              <a:gd name="connsiteY14" fmla="*/ 3176 h 117477"/>
              <a:gd name="connsiteX0" fmla="*/ 0 w 4997450"/>
              <a:gd name="connsiteY0" fmla="*/ 3176 h 117477"/>
              <a:gd name="connsiteX1" fmla="*/ 355600 w 4997450"/>
              <a:gd name="connsiteY1" fmla="*/ 117476 h 117477"/>
              <a:gd name="connsiteX2" fmla="*/ 714375 w 4997450"/>
              <a:gd name="connsiteY2" fmla="*/ 6351 h 117477"/>
              <a:gd name="connsiteX3" fmla="*/ 1066800 w 4997450"/>
              <a:gd name="connsiteY3" fmla="*/ 117476 h 117477"/>
              <a:gd name="connsiteX4" fmla="*/ 1431925 w 4997450"/>
              <a:gd name="connsiteY4" fmla="*/ 3176 h 117477"/>
              <a:gd name="connsiteX5" fmla="*/ 1784350 w 4997450"/>
              <a:gd name="connsiteY5" fmla="*/ 117476 h 117477"/>
              <a:gd name="connsiteX6" fmla="*/ 2143125 w 4997450"/>
              <a:gd name="connsiteY6" fmla="*/ 1 h 117477"/>
              <a:gd name="connsiteX7" fmla="*/ 2498725 w 4997450"/>
              <a:gd name="connsiteY7" fmla="*/ 114301 h 117477"/>
              <a:gd name="connsiteX8" fmla="*/ 2857500 w 4997450"/>
              <a:gd name="connsiteY8" fmla="*/ 6351 h 117477"/>
              <a:gd name="connsiteX9" fmla="*/ 3213100 w 4997450"/>
              <a:gd name="connsiteY9" fmla="*/ 114301 h 117477"/>
              <a:gd name="connsiteX10" fmla="*/ 3571875 w 4997450"/>
              <a:gd name="connsiteY10" fmla="*/ 3176 h 117477"/>
              <a:gd name="connsiteX11" fmla="*/ 3924300 w 4997450"/>
              <a:gd name="connsiteY11" fmla="*/ 117476 h 117477"/>
              <a:gd name="connsiteX12" fmla="*/ 4289425 w 4997450"/>
              <a:gd name="connsiteY12" fmla="*/ 3176 h 117477"/>
              <a:gd name="connsiteX13" fmla="*/ 4641850 w 4997450"/>
              <a:gd name="connsiteY13" fmla="*/ 117476 h 117477"/>
              <a:gd name="connsiteX14" fmla="*/ 4997450 w 4997450"/>
              <a:gd name="connsiteY14" fmla="*/ 3176 h 117477"/>
              <a:gd name="connsiteX0" fmla="*/ 0 w 4997450"/>
              <a:gd name="connsiteY0" fmla="*/ 3176 h 117477"/>
              <a:gd name="connsiteX1" fmla="*/ 355600 w 4997450"/>
              <a:gd name="connsiteY1" fmla="*/ 117476 h 117477"/>
              <a:gd name="connsiteX2" fmla="*/ 714375 w 4997450"/>
              <a:gd name="connsiteY2" fmla="*/ 6351 h 117477"/>
              <a:gd name="connsiteX3" fmla="*/ 1066800 w 4997450"/>
              <a:gd name="connsiteY3" fmla="*/ 117476 h 117477"/>
              <a:gd name="connsiteX4" fmla="*/ 1431925 w 4997450"/>
              <a:gd name="connsiteY4" fmla="*/ 3176 h 117477"/>
              <a:gd name="connsiteX5" fmla="*/ 1784350 w 4997450"/>
              <a:gd name="connsiteY5" fmla="*/ 117476 h 117477"/>
              <a:gd name="connsiteX6" fmla="*/ 2143125 w 4997450"/>
              <a:gd name="connsiteY6" fmla="*/ 1 h 117477"/>
              <a:gd name="connsiteX7" fmla="*/ 2498725 w 4997450"/>
              <a:gd name="connsiteY7" fmla="*/ 114301 h 117477"/>
              <a:gd name="connsiteX8" fmla="*/ 2857500 w 4997450"/>
              <a:gd name="connsiteY8" fmla="*/ 6351 h 117477"/>
              <a:gd name="connsiteX9" fmla="*/ 3213100 w 4997450"/>
              <a:gd name="connsiteY9" fmla="*/ 114301 h 117477"/>
              <a:gd name="connsiteX10" fmla="*/ 3571875 w 4997450"/>
              <a:gd name="connsiteY10" fmla="*/ 3176 h 117477"/>
              <a:gd name="connsiteX11" fmla="*/ 3924300 w 4997450"/>
              <a:gd name="connsiteY11" fmla="*/ 117476 h 117477"/>
              <a:gd name="connsiteX12" fmla="*/ 4289425 w 4997450"/>
              <a:gd name="connsiteY12" fmla="*/ 3176 h 117477"/>
              <a:gd name="connsiteX13" fmla="*/ 4641850 w 4997450"/>
              <a:gd name="connsiteY13" fmla="*/ 117476 h 117477"/>
              <a:gd name="connsiteX14" fmla="*/ 4997450 w 4997450"/>
              <a:gd name="connsiteY14" fmla="*/ 3176 h 117477"/>
              <a:gd name="connsiteX0" fmla="*/ 0 w 4997450"/>
              <a:gd name="connsiteY0" fmla="*/ 3176 h 117477"/>
              <a:gd name="connsiteX1" fmla="*/ 355600 w 4997450"/>
              <a:gd name="connsiteY1" fmla="*/ 117476 h 117477"/>
              <a:gd name="connsiteX2" fmla="*/ 714375 w 4997450"/>
              <a:gd name="connsiteY2" fmla="*/ 6351 h 117477"/>
              <a:gd name="connsiteX3" fmla="*/ 1066800 w 4997450"/>
              <a:gd name="connsiteY3" fmla="*/ 117476 h 117477"/>
              <a:gd name="connsiteX4" fmla="*/ 1431925 w 4997450"/>
              <a:gd name="connsiteY4" fmla="*/ 3176 h 117477"/>
              <a:gd name="connsiteX5" fmla="*/ 1784350 w 4997450"/>
              <a:gd name="connsiteY5" fmla="*/ 117476 h 117477"/>
              <a:gd name="connsiteX6" fmla="*/ 2143125 w 4997450"/>
              <a:gd name="connsiteY6" fmla="*/ 1 h 117477"/>
              <a:gd name="connsiteX7" fmla="*/ 2498725 w 4997450"/>
              <a:gd name="connsiteY7" fmla="*/ 114301 h 117477"/>
              <a:gd name="connsiteX8" fmla="*/ 2857500 w 4997450"/>
              <a:gd name="connsiteY8" fmla="*/ 6351 h 117477"/>
              <a:gd name="connsiteX9" fmla="*/ 3213100 w 4997450"/>
              <a:gd name="connsiteY9" fmla="*/ 114301 h 117477"/>
              <a:gd name="connsiteX10" fmla="*/ 3571875 w 4997450"/>
              <a:gd name="connsiteY10" fmla="*/ 3176 h 117477"/>
              <a:gd name="connsiteX11" fmla="*/ 3924300 w 4997450"/>
              <a:gd name="connsiteY11" fmla="*/ 117476 h 117477"/>
              <a:gd name="connsiteX12" fmla="*/ 4289425 w 4997450"/>
              <a:gd name="connsiteY12" fmla="*/ 3176 h 117477"/>
              <a:gd name="connsiteX13" fmla="*/ 4641850 w 4997450"/>
              <a:gd name="connsiteY13" fmla="*/ 117476 h 117477"/>
              <a:gd name="connsiteX14" fmla="*/ 4997450 w 4997450"/>
              <a:gd name="connsiteY14" fmla="*/ 3176 h 117477"/>
              <a:gd name="connsiteX0" fmla="*/ 0 w 4997450"/>
              <a:gd name="connsiteY0" fmla="*/ 3176 h 117477"/>
              <a:gd name="connsiteX1" fmla="*/ 355600 w 4997450"/>
              <a:gd name="connsiteY1" fmla="*/ 117476 h 117477"/>
              <a:gd name="connsiteX2" fmla="*/ 714375 w 4997450"/>
              <a:gd name="connsiteY2" fmla="*/ 6351 h 117477"/>
              <a:gd name="connsiteX3" fmla="*/ 1066800 w 4997450"/>
              <a:gd name="connsiteY3" fmla="*/ 117476 h 117477"/>
              <a:gd name="connsiteX4" fmla="*/ 1431925 w 4997450"/>
              <a:gd name="connsiteY4" fmla="*/ 3176 h 117477"/>
              <a:gd name="connsiteX5" fmla="*/ 1784350 w 4997450"/>
              <a:gd name="connsiteY5" fmla="*/ 117476 h 117477"/>
              <a:gd name="connsiteX6" fmla="*/ 2143125 w 4997450"/>
              <a:gd name="connsiteY6" fmla="*/ 1 h 117477"/>
              <a:gd name="connsiteX7" fmla="*/ 2498725 w 4997450"/>
              <a:gd name="connsiteY7" fmla="*/ 114301 h 117477"/>
              <a:gd name="connsiteX8" fmla="*/ 2857500 w 4997450"/>
              <a:gd name="connsiteY8" fmla="*/ 6351 h 117477"/>
              <a:gd name="connsiteX9" fmla="*/ 3213100 w 4997450"/>
              <a:gd name="connsiteY9" fmla="*/ 114301 h 117477"/>
              <a:gd name="connsiteX10" fmla="*/ 3571875 w 4997450"/>
              <a:gd name="connsiteY10" fmla="*/ 3176 h 117477"/>
              <a:gd name="connsiteX11" fmla="*/ 3924300 w 4997450"/>
              <a:gd name="connsiteY11" fmla="*/ 117476 h 117477"/>
              <a:gd name="connsiteX12" fmla="*/ 4289425 w 4997450"/>
              <a:gd name="connsiteY12" fmla="*/ 3176 h 117477"/>
              <a:gd name="connsiteX13" fmla="*/ 4641850 w 4997450"/>
              <a:gd name="connsiteY13" fmla="*/ 117476 h 117477"/>
              <a:gd name="connsiteX14" fmla="*/ 4997450 w 4997450"/>
              <a:gd name="connsiteY14" fmla="*/ 3176 h 117477"/>
              <a:gd name="connsiteX0" fmla="*/ 0 w 4997450"/>
              <a:gd name="connsiteY0" fmla="*/ 3176 h 117477"/>
              <a:gd name="connsiteX1" fmla="*/ 355600 w 4997450"/>
              <a:gd name="connsiteY1" fmla="*/ 117476 h 117477"/>
              <a:gd name="connsiteX2" fmla="*/ 714375 w 4997450"/>
              <a:gd name="connsiteY2" fmla="*/ 6351 h 117477"/>
              <a:gd name="connsiteX3" fmla="*/ 1066800 w 4997450"/>
              <a:gd name="connsiteY3" fmla="*/ 117476 h 117477"/>
              <a:gd name="connsiteX4" fmla="*/ 1431925 w 4997450"/>
              <a:gd name="connsiteY4" fmla="*/ 3176 h 117477"/>
              <a:gd name="connsiteX5" fmla="*/ 1784350 w 4997450"/>
              <a:gd name="connsiteY5" fmla="*/ 117476 h 117477"/>
              <a:gd name="connsiteX6" fmla="*/ 2143125 w 4997450"/>
              <a:gd name="connsiteY6" fmla="*/ 1 h 117477"/>
              <a:gd name="connsiteX7" fmla="*/ 2498725 w 4997450"/>
              <a:gd name="connsiteY7" fmla="*/ 114301 h 117477"/>
              <a:gd name="connsiteX8" fmla="*/ 2857500 w 4997450"/>
              <a:gd name="connsiteY8" fmla="*/ 6351 h 117477"/>
              <a:gd name="connsiteX9" fmla="*/ 3213100 w 4997450"/>
              <a:gd name="connsiteY9" fmla="*/ 114301 h 117477"/>
              <a:gd name="connsiteX10" fmla="*/ 3571875 w 4997450"/>
              <a:gd name="connsiteY10" fmla="*/ 3176 h 117477"/>
              <a:gd name="connsiteX11" fmla="*/ 3924300 w 4997450"/>
              <a:gd name="connsiteY11" fmla="*/ 117476 h 117477"/>
              <a:gd name="connsiteX12" fmla="*/ 4289425 w 4997450"/>
              <a:gd name="connsiteY12" fmla="*/ 3176 h 117477"/>
              <a:gd name="connsiteX13" fmla="*/ 4641850 w 4997450"/>
              <a:gd name="connsiteY13" fmla="*/ 117476 h 117477"/>
              <a:gd name="connsiteX14" fmla="*/ 4997450 w 4997450"/>
              <a:gd name="connsiteY14" fmla="*/ 3176 h 117477"/>
              <a:gd name="connsiteX0" fmla="*/ 0 w 4997450"/>
              <a:gd name="connsiteY0" fmla="*/ 3176 h 117477"/>
              <a:gd name="connsiteX1" fmla="*/ 355600 w 4997450"/>
              <a:gd name="connsiteY1" fmla="*/ 117476 h 117477"/>
              <a:gd name="connsiteX2" fmla="*/ 714375 w 4997450"/>
              <a:gd name="connsiteY2" fmla="*/ 6351 h 117477"/>
              <a:gd name="connsiteX3" fmla="*/ 1066800 w 4997450"/>
              <a:gd name="connsiteY3" fmla="*/ 117476 h 117477"/>
              <a:gd name="connsiteX4" fmla="*/ 1431925 w 4997450"/>
              <a:gd name="connsiteY4" fmla="*/ 3176 h 117477"/>
              <a:gd name="connsiteX5" fmla="*/ 1784350 w 4997450"/>
              <a:gd name="connsiteY5" fmla="*/ 117476 h 117477"/>
              <a:gd name="connsiteX6" fmla="*/ 2143125 w 4997450"/>
              <a:gd name="connsiteY6" fmla="*/ 1 h 117477"/>
              <a:gd name="connsiteX7" fmla="*/ 2498725 w 4997450"/>
              <a:gd name="connsiteY7" fmla="*/ 114301 h 117477"/>
              <a:gd name="connsiteX8" fmla="*/ 2857500 w 4997450"/>
              <a:gd name="connsiteY8" fmla="*/ 6351 h 117477"/>
              <a:gd name="connsiteX9" fmla="*/ 3213100 w 4997450"/>
              <a:gd name="connsiteY9" fmla="*/ 114301 h 117477"/>
              <a:gd name="connsiteX10" fmla="*/ 3571875 w 4997450"/>
              <a:gd name="connsiteY10" fmla="*/ 3176 h 117477"/>
              <a:gd name="connsiteX11" fmla="*/ 3924300 w 4997450"/>
              <a:gd name="connsiteY11" fmla="*/ 117476 h 117477"/>
              <a:gd name="connsiteX12" fmla="*/ 4289425 w 4997450"/>
              <a:gd name="connsiteY12" fmla="*/ 3176 h 117477"/>
              <a:gd name="connsiteX13" fmla="*/ 4641850 w 4997450"/>
              <a:gd name="connsiteY13" fmla="*/ 117476 h 117477"/>
              <a:gd name="connsiteX14" fmla="*/ 4997450 w 4997450"/>
              <a:gd name="connsiteY14" fmla="*/ 3176 h 117477"/>
              <a:gd name="connsiteX0" fmla="*/ 0 w 4997450"/>
              <a:gd name="connsiteY0" fmla="*/ 3176 h 117477"/>
              <a:gd name="connsiteX1" fmla="*/ 355600 w 4997450"/>
              <a:gd name="connsiteY1" fmla="*/ 117476 h 117477"/>
              <a:gd name="connsiteX2" fmla="*/ 714375 w 4997450"/>
              <a:gd name="connsiteY2" fmla="*/ 6351 h 117477"/>
              <a:gd name="connsiteX3" fmla="*/ 1066800 w 4997450"/>
              <a:gd name="connsiteY3" fmla="*/ 117476 h 117477"/>
              <a:gd name="connsiteX4" fmla="*/ 1431925 w 4997450"/>
              <a:gd name="connsiteY4" fmla="*/ 3176 h 117477"/>
              <a:gd name="connsiteX5" fmla="*/ 1784350 w 4997450"/>
              <a:gd name="connsiteY5" fmla="*/ 117476 h 117477"/>
              <a:gd name="connsiteX6" fmla="*/ 2143125 w 4997450"/>
              <a:gd name="connsiteY6" fmla="*/ 1 h 117477"/>
              <a:gd name="connsiteX7" fmla="*/ 2498725 w 4997450"/>
              <a:gd name="connsiteY7" fmla="*/ 114301 h 117477"/>
              <a:gd name="connsiteX8" fmla="*/ 2857500 w 4997450"/>
              <a:gd name="connsiteY8" fmla="*/ 6351 h 117477"/>
              <a:gd name="connsiteX9" fmla="*/ 3213100 w 4997450"/>
              <a:gd name="connsiteY9" fmla="*/ 114301 h 117477"/>
              <a:gd name="connsiteX10" fmla="*/ 3571875 w 4997450"/>
              <a:gd name="connsiteY10" fmla="*/ 3176 h 117477"/>
              <a:gd name="connsiteX11" fmla="*/ 3924300 w 4997450"/>
              <a:gd name="connsiteY11" fmla="*/ 117476 h 117477"/>
              <a:gd name="connsiteX12" fmla="*/ 4289425 w 4997450"/>
              <a:gd name="connsiteY12" fmla="*/ 3176 h 117477"/>
              <a:gd name="connsiteX13" fmla="*/ 4641850 w 4997450"/>
              <a:gd name="connsiteY13" fmla="*/ 117476 h 117477"/>
              <a:gd name="connsiteX14" fmla="*/ 4997450 w 4997450"/>
              <a:gd name="connsiteY14" fmla="*/ 3176 h 117477"/>
              <a:gd name="connsiteX0" fmla="*/ 0 w 4997450"/>
              <a:gd name="connsiteY0" fmla="*/ 3176 h 117477"/>
              <a:gd name="connsiteX1" fmla="*/ 355600 w 4997450"/>
              <a:gd name="connsiteY1" fmla="*/ 117476 h 117477"/>
              <a:gd name="connsiteX2" fmla="*/ 714375 w 4997450"/>
              <a:gd name="connsiteY2" fmla="*/ 6351 h 117477"/>
              <a:gd name="connsiteX3" fmla="*/ 1066800 w 4997450"/>
              <a:gd name="connsiteY3" fmla="*/ 117476 h 117477"/>
              <a:gd name="connsiteX4" fmla="*/ 1431925 w 4997450"/>
              <a:gd name="connsiteY4" fmla="*/ 3176 h 117477"/>
              <a:gd name="connsiteX5" fmla="*/ 1784350 w 4997450"/>
              <a:gd name="connsiteY5" fmla="*/ 117476 h 117477"/>
              <a:gd name="connsiteX6" fmla="*/ 2143125 w 4997450"/>
              <a:gd name="connsiteY6" fmla="*/ 1 h 117477"/>
              <a:gd name="connsiteX7" fmla="*/ 2498725 w 4997450"/>
              <a:gd name="connsiteY7" fmla="*/ 114301 h 117477"/>
              <a:gd name="connsiteX8" fmla="*/ 2857500 w 4997450"/>
              <a:gd name="connsiteY8" fmla="*/ 6351 h 117477"/>
              <a:gd name="connsiteX9" fmla="*/ 3213100 w 4997450"/>
              <a:gd name="connsiteY9" fmla="*/ 114301 h 117477"/>
              <a:gd name="connsiteX10" fmla="*/ 3571875 w 4997450"/>
              <a:gd name="connsiteY10" fmla="*/ 3176 h 117477"/>
              <a:gd name="connsiteX11" fmla="*/ 3924300 w 4997450"/>
              <a:gd name="connsiteY11" fmla="*/ 117476 h 117477"/>
              <a:gd name="connsiteX12" fmla="*/ 4289425 w 4997450"/>
              <a:gd name="connsiteY12" fmla="*/ 3176 h 117477"/>
              <a:gd name="connsiteX13" fmla="*/ 4641850 w 4997450"/>
              <a:gd name="connsiteY13" fmla="*/ 117476 h 117477"/>
              <a:gd name="connsiteX14" fmla="*/ 4997450 w 4997450"/>
              <a:gd name="connsiteY14" fmla="*/ 3176 h 117477"/>
              <a:gd name="connsiteX0" fmla="*/ 0 w 4997450"/>
              <a:gd name="connsiteY0" fmla="*/ 3176 h 117563"/>
              <a:gd name="connsiteX1" fmla="*/ 355600 w 4997450"/>
              <a:gd name="connsiteY1" fmla="*/ 117476 h 117563"/>
              <a:gd name="connsiteX2" fmla="*/ 714375 w 4997450"/>
              <a:gd name="connsiteY2" fmla="*/ 6351 h 117563"/>
              <a:gd name="connsiteX3" fmla="*/ 1066800 w 4997450"/>
              <a:gd name="connsiteY3" fmla="*/ 117476 h 117563"/>
              <a:gd name="connsiteX4" fmla="*/ 1431925 w 4997450"/>
              <a:gd name="connsiteY4" fmla="*/ 3176 h 117563"/>
              <a:gd name="connsiteX5" fmla="*/ 1784350 w 4997450"/>
              <a:gd name="connsiteY5" fmla="*/ 117476 h 117563"/>
              <a:gd name="connsiteX6" fmla="*/ 2143125 w 4997450"/>
              <a:gd name="connsiteY6" fmla="*/ 1 h 117563"/>
              <a:gd name="connsiteX7" fmla="*/ 2498725 w 4997450"/>
              <a:gd name="connsiteY7" fmla="*/ 114301 h 117563"/>
              <a:gd name="connsiteX8" fmla="*/ 2857500 w 4997450"/>
              <a:gd name="connsiteY8" fmla="*/ 6351 h 117563"/>
              <a:gd name="connsiteX9" fmla="*/ 3213100 w 4997450"/>
              <a:gd name="connsiteY9" fmla="*/ 114301 h 117563"/>
              <a:gd name="connsiteX10" fmla="*/ 3571875 w 4997450"/>
              <a:gd name="connsiteY10" fmla="*/ 3176 h 117563"/>
              <a:gd name="connsiteX11" fmla="*/ 3924300 w 4997450"/>
              <a:gd name="connsiteY11" fmla="*/ 117476 h 117563"/>
              <a:gd name="connsiteX12" fmla="*/ 4289425 w 4997450"/>
              <a:gd name="connsiteY12" fmla="*/ 3176 h 117563"/>
              <a:gd name="connsiteX13" fmla="*/ 4641850 w 4997450"/>
              <a:gd name="connsiteY13" fmla="*/ 117476 h 117563"/>
              <a:gd name="connsiteX14" fmla="*/ 4997450 w 4997450"/>
              <a:gd name="connsiteY14" fmla="*/ 3176 h 117563"/>
              <a:gd name="connsiteX0" fmla="*/ 0 w 4997450"/>
              <a:gd name="connsiteY0" fmla="*/ 8466 h 122853"/>
              <a:gd name="connsiteX1" fmla="*/ 355600 w 4997450"/>
              <a:gd name="connsiteY1" fmla="*/ 122766 h 122853"/>
              <a:gd name="connsiteX2" fmla="*/ 714375 w 4997450"/>
              <a:gd name="connsiteY2" fmla="*/ 11641 h 122853"/>
              <a:gd name="connsiteX3" fmla="*/ 1066800 w 4997450"/>
              <a:gd name="connsiteY3" fmla="*/ 122766 h 122853"/>
              <a:gd name="connsiteX4" fmla="*/ 1431925 w 4997450"/>
              <a:gd name="connsiteY4" fmla="*/ 8466 h 122853"/>
              <a:gd name="connsiteX5" fmla="*/ 1784350 w 4997450"/>
              <a:gd name="connsiteY5" fmla="*/ 122766 h 122853"/>
              <a:gd name="connsiteX6" fmla="*/ 2143125 w 4997450"/>
              <a:gd name="connsiteY6" fmla="*/ 5291 h 122853"/>
              <a:gd name="connsiteX7" fmla="*/ 2498725 w 4997450"/>
              <a:gd name="connsiteY7" fmla="*/ 119591 h 122853"/>
              <a:gd name="connsiteX8" fmla="*/ 2857500 w 4997450"/>
              <a:gd name="connsiteY8" fmla="*/ 11641 h 122853"/>
              <a:gd name="connsiteX9" fmla="*/ 3213100 w 4997450"/>
              <a:gd name="connsiteY9" fmla="*/ 119591 h 122853"/>
              <a:gd name="connsiteX10" fmla="*/ 3571875 w 4997450"/>
              <a:gd name="connsiteY10" fmla="*/ 8466 h 122853"/>
              <a:gd name="connsiteX11" fmla="*/ 3924300 w 4997450"/>
              <a:gd name="connsiteY11" fmla="*/ 122766 h 122853"/>
              <a:gd name="connsiteX12" fmla="*/ 4289425 w 4997450"/>
              <a:gd name="connsiteY12" fmla="*/ 8466 h 122853"/>
              <a:gd name="connsiteX13" fmla="*/ 4997450 w 4997450"/>
              <a:gd name="connsiteY13" fmla="*/ 8466 h 122853"/>
              <a:gd name="connsiteX0" fmla="*/ 0 w 4289425"/>
              <a:gd name="connsiteY0" fmla="*/ 3177 h 117564"/>
              <a:gd name="connsiteX1" fmla="*/ 355600 w 4289425"/>
              <a:gd name="connsiteY1" fmla="*/ 117477 h 117564"/>
              <a:gd name="connsiteX2" fmla="*/ 714375 w 4289425"/>
              <a:gd name="connsiteY2" fmla="*/ 6352 h 117564"/>
              <a:gd name="connsiteX3" fmla="*/ 1066800 w 4289425"/>
              <a:gd name="connsiteY3" fmla="*/ 117477 h 117564"/>
              <a:gd name="connsiteX4" fmla="*/ 1431925 w 4289425"/>
              <a:gd name="connsiteY4" fmla="*/ 3177 h 117564"/>
              <a:gd name="connsiteX5" fmla="*/ 1784350 w 4289425"/>
              <a:gd name="connsiteY5" fmla="*/ 117477 h 117564"/>
              <a:gd name="connsiteX6" fmla="*/ 2143125 w 4289425"/>
              <a:gd name="connsiteY6" fmla="*/ 2 h 117564"/>
              <a:gd name="connsiteX7" fmla="*/ 2498725 w 4289425"/>
              <a:gd name="connsiteY7" fmla="*/ 114302 h 117564"/>
              <a:gd name="connsiteX8" fmla="*/ 2857500 w 4289425"/>
              <a:gd name="connsiteY8" fmla="*/ 6352 h 117564"/>
              <a:gd name="connsiteX9" fmla="*/ 3213100 w 4289425"/>
              <a:gd name="connsiteY9" fmla="*/ 114302 h 117564"/>
              <a:gd name="connsiteX10" fmla="*/ 3571875 w 4289425"/>
              <a:gd name="connsiteY10" fmla="*/ 3177 h 117564"/>
              <a:gd name="connsiteX11" fmla="*/ 3924300 w 4289425"/>
              <a:gd name="connsiteY11" fmla="*/ 117477 h 117564"/>
              <a:gd name="connsiteX12" fmla="*/ 4289425 w 4289425"/>
              <a:gd name="connsiteY12" fmla="*/ 3177 h 117564"/>
              <a:gd name="connsiteX0" fmla="*/ 0 w 4289425"/>
              <a:gd name="connsiteY0" fmla="*/ 3177 h 117564"/>
              <a:gd name="connsiteX1" fmla="*/ 355600 w 4289425"/>
              <a:gd name="connsiteY1" fmla="*/ 117477 h 117564"/>
              <a:gd name="connsiteX2" fmla="*/ 714375 w 4289425"/>
              <a:gd name="connsiteY2" fmla="*/ 6352 h 117564"/>
              <a:gd name="connsiteX3" fmla="*/ 1066800 w 4289425"/>
              <a:gd name="connsiteY3" fmla="*/ 117477 h 117564"/>
              <a:gd name="connsiteX4" fmla="*/ 1431925 w 4289425"/>
              <a:gd name="connsiteY4" fmla="*/ 3177 h 117564"/>
              <a:gd name="connsiteX5" fmla="*/ 1784350 w 4289425"/>
              <a:gd name="connsiteY5" fmla="*/ 117477 h 117564"/>
              <a:gd name="connsiteX6" fmla="*/ 2143125 w 4289425"/>
              <a:gd name="connsiteY6" fmla="*/ 2 h 117564"/>
              <a:gd name="connsiteX7" fmla="*/ 2498725 w 4289425"/>
              <a:gd name="connsiteY7" fmla="*/ 114302 h 117564"/>
              <a:gd name="connsiteX8" fmla="*/ 2857500 w 4289425"/>
              <a:gd name="connsiteY8" fmla="*/ 6352 h 117564"/>
              <a:gd name="connsiteX9" fmla="*/ 3213100 w 4289425"/>
              <a:gd name="connsiteY9" fmla="*/ 114302 h 117564"/>
              <a:gd name="connsiteX10" fmla="*/ 3571875 w 4289425"/>
              <a:gd name="connsiteY10" fmla="*/ 3177 h 117564"/>
              <a:gd name="connsiteX11" fmla="*/ 3924300 w 4289425"/>
              <a:gd name="connsiteY11" fmla="*/ 117477 h 117564"/>
              <a:gd name="connsiteX12" fmla="*/ 4289425 w 4289425"/>
              <a:gd name="connsiteY12" fmla="*/ 3177 h 11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89425" h="117564">
                <a:moveTo>
                  <a:pt x="0" y="3177"/>
                </a:moveTo>
                <a:cubicBezTo>
                  <a:pt x="175419" y="2912"/>
                  <a:pt x="192088" y="116948"/>
                  <a:pt x="355600" y="117477"/>
                </a:cubicBezTo>
                <a:cubicBezTo>
                  <a:pt x="519112" y="118006"/>
                  <a:pt x="525992" y="6352"/>
                  <a:pt x="714375" y="6352"/>
                </a:cubicBezTo>
                <a:cubicBezTo>
                  <a:pt x="902758" y="6352"/>
                  <a:pt x="899583" y="121181"/>
                  <a:pt x="1066800" y="117477"/>
                </a:cubicBezTo>
                <a:cubicBezTo>
                  <a:pt x="1234017" y="113773"/>
                  <a:pt x="1261533" y="3177"/>
                  <a:pt x="1431925" y="3177"/>
                </a:cubicBezTo>
                <a:cubicBezTo>
                  <a:pt x="1602317" y="3177"/>
                  <a:pt x="1618192" y="118006"/>
                  <a:pt x="1784350" y="117477"/>
                </a:cubicBezTo>
                <a:cubicBezTo>
                  <a:pt x="1950508" y="116948"/>
                  <a:pt x="1970088" y="531"/>
                  <a:pt x="2143125" y="2"/>
                </a:cubicBezTo>
                <a:cubicBezTo>
                  <a:pt x="2316162" y="-527"/>
                  <a:pt x="2332038" y="110069"/>
                  <a:pt x="2498725" y="114302"/>
                </a:cubicBezTo>
                <a:cubicBezTo>
                  <a:pt x="2665412" y="118535"/>
                  <a:pt x="2678113" y="6352"/>
                  <a:pt x="2857500" y="6352"/>
                </a:cubicBezTo>
                <a:cubicBezTo>
                  <a:pt x="3036887" y="6352"/>
                  <a:pt x="3027363" y="111656"/>
                  <a:pt x="3213100" y="114302"/>
                </a:cubicBezTo>
                <a:cubicBezTo>
                  <a:pt x="3398837" y="116948"/>
                  <a:pt x="3383492" y="2648"/>
                  <a:pt x="3571875" y="3177"/>
                </a:cubicBezTo>
                <a:cubicBezTo>
                  <a:pt x="3760258" y="3706"/>
                  <a:pt x="3747558" y="117477"/>
                  <a:pt x="3924300" y="117477"/>
                </a:cubicBezTo>
                <a:cubicBezTo>
                  <a:pt x="4101042" y="117477"/>
                  <a:pt x="4116917" y="6352"/>
                  <a:pt x="4289425" y="3177"/>
                </a:cubicBezTo>
              </a:path>
            </a:pathLst>
          </a:custGeom>
          <a:ln w="889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3799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avdela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1066800"/>
            <a:ext cx="8426450" cy="1393826"/>
          </a:xfrm>
        </p:spPr>
        <p:txBody>
          <a:bodyPr anchor="b"/>
          <a:lstStyle>
            <a:lvl1pPr algn="ctr">
              <a:lnSpc>
                <a:spcPct val="80000"/>
              </a:lnSpc>
              <a:defRPr sz="4500" kern="0" spc="-80" baseline="0"/>
            </a:lvl1pPr>
          </a:lstStyle>
          <a:p>
            <a:r>
              <a:rPr lang="sv-SE" dirty="0"/>
              <a:t>Lägg till rubrik</a:t>
            </a:r>
          </a:p>
        </p:txBody>
      </p:sp>
      <p:sp>
        <p:nvSpPr>
          <p:cNvPr id="10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3051175"/>
            <a:ext cx="8426450" cy="720725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grpSp>
        <p:nvGrpSpPr>
          <p:cNvPr id="8" name="Grupp 7"/>
          <p:cNvGrpSpPr/>
          <p:nvPr userDrawn="1"/>
        </p:nvGrpSpPr>
        <p:grpSpPr>
          <a:xfrm>
            <a:off x="3171613" y="2655331"/>
            <a:ext cx="2800774" cy="198000"/>
            <a:chOff x="2637836" y="1858575"/>
            <a:chExt cx="2800774" cy="198000"/>
          </a:xfrm>
        </p:grpSpPr>
        <p:sp>
          <p:nvSpPr>
            <p:cNvPr id="9" name="Ellips 8"/>
            <p:cNvSpPr>
              <a:spLocks noChangeAspect="1"/>
            </p:cNvSpPr>
            <p:nvPr userDrawn="1"/>
          </p:nvSpPr>
          <p:spPr>
            <a:xfrm>
              <a:off x="4720056" y="1858575"/>
              <a:ext cx="198000" cy="198000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Ellips 11"/>
            <p:cNvSpPr>
              <a:spLocks noChangeAspect="1"/>
            </p:cNvSpPr>
            <p:nvPr userDrawn="1"/>
          </p:nvSpPr>
          <p:spPr>
            <a:xfrm>
              <a:off x="4199501" y="1858575"/>
              <a:ext cx="198000" cy="198000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3" name="Ellips 12"/>
            <p:cNvSpPr>
              <a:spLocks noChangeAspect="1"/>
            </p:cNvSpPr>
            <p:nvPr userDrawn="1"/>
          </p:nvSpPr>
          <p:spPr>
            <a:xfrm>
              <a:off x="5240610" y="1858575"/>
              <a:ext cx="198000" cy="198000"/>
            </a:xfrm>
            <a:custGeom>
              <a:avLst/>
              <a:gdLst>
                <a:gd name="connsiteX0" fmla="*/ 0 w 198000"/>
                <a:gd name="connsiteY0" fmla="*/ 99000 h 198000"/>
                <a:gd name="connsiteX1" fmla="*/ 99000 w 198000"/>
                <a:gd name="connsiteY1" fmla="*/ 0 h 198000"/>
                <a:gd name="connsiteX2" fmla="*/ 198000 w 198000"/>
                <a:gd name="connsiteY2" fmla="*/ 99000 h 198000"/>
                <a:gd name="connsiteX3" fmla="*/ 99000 w 198000"/>
                <a:gd name="connsiteY3" fmla="*/ 198000 h 198000"/>
                <a:gd name="connsiteX4" fmla="*/ 0 w 198000"/>
                <a:gd name="connsiteY4" fmla="*/ 99000 h 198000"/>
                <a:gd name="connsiteX0" fmla="*/ 99000 w 198000"/>
                <a:gd name="connsiteY0" fmla="*/ 198000 h 289440"/>
                <a:gd name="connsiteX1" fmla="*/ 0 w 198000"/>
                <a:gd name="connsiteY1" fmla="*/ 99000 h 289440"/>
                <a:gd name="connsiteX2" fmla="*/ 99000 w 198000"/>
                <a:gd name="connsiteY2" fmla="*/ 0 h 289440"/>
                <a:gd name="connsiteX3" fmla="*/ 198000 w 198000"/>
                <a:gd name="connsiteY3" fmla="*/ 99000 h 289440"/>
                <a:gd name="connsiteX4" fmla="*/ 190440 w 198000"/>
                <a:gd name="connsiteY4" fmla="*/ 289440 h 289440"/>
                <a:gd name="connsiteX0" fmla="*/ 99000 w 198000"/>
                <a:gd name="connsiteY0" fmla="*/ 198000 h 198000"/>
                <a:gd name="connsiteX1" fmla="*/ 0 w 198000"/>
                <a:gd name="connsiteY1" fmla="*/ 99000 h 198000"/>
                <a:gd name="connsiteX2" fmla="*/ 99000 w 198000"/>
                <a:gd name="connsiteY2" fmla="*/ 0 h 198000"/>
                <a:gd name="connsiteX3" fmla="*/ 198000 w 198000"/>
                <a:gd name="connsiteY3" fmla="*/ 99000 h 19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00" h="198000">
                  <a:moveTo>
                    <a:pt x="99000" y="198000"/>
                  </a:moveTo>
                  <a:cubicBezTo>
                    <a:pt x="44324" y="198000"/>
                    <a:pt x="0" y="153676"/>
                    <a:pt x="0" y="99000"/>
                  </a:cubicBezTo>
                  <a:cubicBezTo>
                    <a:pt x="0" y="44324"/>
                    <a:pt x="44324" y="0"/>
                    <a:pt x="99000" y="0"/>
                  </a:cubicBezTo>
                  <a:cubicBezTo>
                    <a:pt x="153676" y="0"/>
                    <a:pt x="198000" y="44324"/>
                    <a:pt x="198000" y="99000"/>
                  </a:cubicBezTo>
                </a:path>
              </a:pathLst>
            </a:cu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4" name="Ellips 13"/>
            <p:cNvSpPr>
              <a:spLocks noChangeAspect="1"/>
            </p:cNvSpPr>
            <p:nvPr userDrawn="1"/>
          </p:nvSpPr>
          <p:spPr>
            <a:xfrm>
              <a:off x="3678946" y="1858575"/>
              <a:ext cx="198000" cy="198000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5" name="Ellips 12"/>
            <p:cNvSpPr>
              <a:spLocks noChangeAspect="1"/>
            </p:cNvSpPr>
            <p:nvPr userDrawn="1"/>
          </p:nvSpPr>
          <p:spPr>
            <a:xfrm rot="10800000">
              <a:off x="3158391" y="1858575"/>
              <a:ext cx="198000" cy="198000"/>
            </a:xfrm>
            <a:custGeom>
              <a:avLst/>
              <a:gdLst>
                <a:gd name="connsiteX0" fmla="*/ 0 w 198000"/>
                <a:gd name="connsiteY0" fmla="*/ 99000 h 198000"/>
                <a:gd name="connsiteX1" fmla="*/ 99000 w 198000"/>
                <a:gd name="connsiteY1" fmla="*/ 0 h 198000"/>
                <a:gd name="connsiteX2" fmla="*/ 198000 w 198000"/>
                <a:gd name="connsiteY2" fmla="*/ 99000 h 198000"/>
                <a:gd name="connsiteX3" fmla="*/ 99000 w 198000"/>
                <a:gd name="connsiteY3" fmla="*/ 198000 h 198000"/>
                <a:gd name="connsiteX4" fmla="*/ 0 w 198000"/>
                <a:gd name="connsiteY4" fmla="*/ 99000 h 198000"/>
                <a:gd name="connsiteX0" fmla="*/ 99000 w 198000"/>
                <a:gd name="connsiteY0" fmla="*/ 198000 h 289440"/>
                <a:gd name="connsiteX1" fmla="*/ 0 w 198000"/>
                <a:gd name="connsiteY1" fmla="*/ 99000 h 289440"/>
                <a:gd name="connsiteX2" fmla="*/ 99000 w 198000"/>
                <a:gd name="connsiteY2" fmla="*/ 0 h 289440"/>
                <a:gd name="connsiteX3" fmla="*/ 198000 w 198000"/>
                <a:gd name="connsiteY3" fmla="*/ 99000 h 289440"/>
                <a:gd name="connsiteX4" fmla="*/ 190440 w 198000"/>
                <a:gd name="connsiteY4" fmla="*/ 289440 h 289440"/>
                <a:gd name="connsiteX0" fmla="*/ 99000 w 198000"/>
                <a:gd name="connsiteY0" fmla="*/ 198000 h 198000"/>
                <a:gd name="connsiteX1" fmla="*/ 0 w 198000"/>
                <a:gd name="connsiteY1" fmla="*/ 99000 h 198000"/>
                <a:gd name="connsiteX2" fmla="*/ 99000 w 198000"/>
                <a:gd name="connsiteY2" fmla="*/ 0 h 198000"/>
                <a:gd name="connsiteX3" fmla="*/ 198000 w 198000"/>
                <a:gd name="connsiteY3" fmla="*/ 99000 h 19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00" h="198000">
                  <a:moveTo>
                    <a:pt x="99000" y="198000"/>
                  </a:moveTo>
                  <a:cubicBezTo>
                    <a:pt x="44324" y="198000"/>
                    <a:pt x="0" y="153676"/>
                    <a:pt x="0" y="99000"/>
                  </a:cubicBezTo>
                  <a:cubicBezTo>
                    <a:pt x="0" y="44324"/>
                    <a:pt x="44324" y="0"/>
                    <a:pt x="99000" y="0"/>
                  </a:cubicBezTo>
                  <a:cubicBezTo>
                    <a:pt x="153676" y="0"/>
                    <a:pt x="198000" y="44324"/>
                    <a:pt x="198000" y="99000"/>
                  </a:cubicBezTo>
                </a:path>
              </a:pathLst>
            </a:cu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6" name="Ellips 15"/>
            <p:cNvSpPr>
              <a:spLocks noChangeAspect="1"/>
            </p:cNvSpPr>
            <p:nvPr userDrawn="1"/>
          </p:nvSpPr>
          <p:spPr>
            <a:xfrm>
              <a:off x="2637836" y="1858575"/>
              <a:ext cx="198000" cy="198000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sp>
        <p:nvSpPr>
          <p:cNvPr id="6" name="Platshållare för datum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735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avdela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1066800"/>
            <a:ext cx="8426450" cy="1392826"/>
          </a:xfrm>
        </p:spPr>
        <p:txBody>
          <a:bodyPr anchor="b"/>
          <a:lstStyle>
            <a:lvl1pPr algn="ctr">
              <a:lnSpc>
                <a:spcPct val="80000"/>
              </a:lnSpc>
              <a:defRPr sz="4500" kern="0" spc="-8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Lägg till rubrik</a:t>
            </a:r>
          </a:p>
        </p:txBody>
      </p:sp>
      <p:sp>
        <p:nvSpPr>
          <p:cNvPr id="10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2538001"/>
            <a:ext cx="8426450" cy="475830"/>
          </a:xfrm>
        </p:spPr>
        <p:txBody>
          <a:bodyPr/>
          <a:lstStyle>
            <a:lvl1pPr algn="ct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grpSp>
        <p:nvGrpSpPr>
          <p:cNvPr id="8" name="Grupp 7"/>
          <p:cNvGrpSpPr/>
          <p:nvPr userDrawn="1"/>
        </p:nvGrpSpPr>
        <p:grpSpPr>
          <a:xfrm>
            <a:off x="3123136" y="2988000"/>
            <a:ext cx="3043777" cy="414001"/>
            <a:chOff x="2435957" y="2828543"/>
            <a:chExt cx="3043777" cy="414001"/>
          </a:xfrm>
        </p:grpSpPr>
        <p:sp>
          <p:nvSpPr>
            <p:cNvPr id="7" name="Rektangel 6"/>
            <p:cNvSpPr/>
            <p:nvPr userDrawn="1"/>
          </p:nvSpPr>
          <p:spPr>
            <a:xfrm rot="18900000">
              <a:off x="2435957" y="2828545"/>
              <a:ext cx="98425" cy="413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9" name="Rektangel 18"/>
            <p:cNvSpPr/>
            <p:nvPr userDrawn="1"/>
          </p:nvSpPr>
          <p:spPr>
            <a:xfrm rot="18900000">
              <a:off x="2926849" y="2828544"/>
              <a:ext cx="98425" cy="413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0" name="Rektangel 19"/>
            <p:cNvSpPr/>
            <p:nvPr userDrawn="1"/>
          </p:nvSpPr>
          <p:spPr>
            <a:xfrm rot="18900000">
              <a:off x="3417741" y="2828544"/>
              <a:ext cx="98425" cy="413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1" name="Rektangel 20"/>
            <p:cNvSpPr/>
            <p:nvPr userDrawn="1"/>
          </p:nvSpPr>
          <p:spPr>
            <a:xfrm rot="18900000">
              <a:off x="3908633" y="2828544"/>
              <a:ext cx="98425" cy="413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2" name="Rektangel 21"/>
            <p:cNvSpPr/>
            <p:nvPr userDrawn="1"/>
          </p:nvSpPr>
          <p:spPr>
            <a:xfrm rot="18900000">
              <a:off x="4399525" y="2828544"/>
              <a:ext cx="98425" cy="4139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3" name="Rektangel 22"/>
            <p:cNvSpPr/>
            <p:nvPr userDrawn="1"/>
          </p:nvSpPr>
          <p:spPr>
            <a:xfrm rot="18900000">
              <a:off x="4890417" y="2828544"/>
              <a:ext cx="98425" cy="413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4" name="Rektangel 23"/>
            <p:cNvSpPr/>
            <p:nvPr userDrawn="1"/>
          </p:nvSpPr>
          <p:spPr>
            <a:xfrm rot="18900000">
              <a:off x="5381309" y="2828543"/>
              <a:ext cx="98425" cy="413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sp>
        <p:nvSpPr>
          <p:cNvPr id="6" name="Platshållare för datum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4737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avdela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1066800"/>
            <a:ext cx="8426450" cy="1393826"/>
          </a:xfrm>
        </p:spPr>
        <p:txBody>
          <a:bodyPr anchor="b"/>
          <a:lstStyle>
            <a:lvl1pPr algn="ctr">
              <a:lnSpc>
                <a:spcPct val="80000"/>
              </a:lnSpc>
              <a:defRPr sz="4500" kern="0" spc="-80" baseline="0"/>
            </a:lvl1pPr>
          </a:lstStyle>
          <a:p>
            <a:r>
              <a:rPr lang="sv-SE" dirty="0"/>
              <a:t>Lägg till rubrik</a:t>
            </a:r>
          </a:p>
        </p:txBody>
      </p:sp>
      <p:sp>
        <p:nvSpPr>
          <p:cNvPr id="10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3051175"/>
            <a:ext cx="8426450" cy="720725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grpSp>
        <p:nvGrpSpPr>
          <p:cNvPr id="7" name="Grupp 6"/>
          <p:cNvGrpSpPr/>
          <p:nvPr userDrawn="1"/>
        </p:nvGrpSpPr>
        <p:grpSpPr>
          <a:xfrm>
            <a:off x="2592000" y="2709414"/>
            <a:ext cx="3960000" cy="92971"/>
            <a:chOff x="2592000" y="2709414"/>
            <a:chExt cx="3960000" cy="92971"/>
          </a:xfrm>
        </p:grpSpPr>
        <p:sp>
          <p:nvSpPr>
            <p:cNvPr id="6" name="Rektangel 5"/>
            <p:cNvSpPr/>
            <p:nvPr userDrawn="1"/>
          </p:nvSpPr>
          <p:spPr>
            <a:xfrm>
              <a:off x="2592000" y="2709414"/>
              <a:ext cx="313125" cy="929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Rektangel 11"/>
            <p:cNvSpPr/>
            <p:nvPr userDrawn="1"/>
          </p:nvSpPr>
          <p:spPr>
            <a:xfrm>
              <a:off x="3199812" y="2709414"/>
              <a:ext cx="313125" cy="929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3" name="Rektangel 12"/>
            <p:cNvSpPr/>
            <p:nvPr userDrawn="1"/>
          </p:nvSpPr>
          <p:spPr>
            <a:xfrm>
              <a:off x="3807625" y="2709414"/>
              <a:ext cx="313125" cy="929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4" name="Rektangel 13"/>
            <p:cNvSpPr/>
            <p:nvPr userDrawn="1"/>
          </p:nvSpPr>
          <p:spPr>
            <a:xfrm>
              <a:off x="4415438" y="2709414"/>
              <a:ext cx="313125" cy="929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5" name="Rektangel 14"/>
            <p:cNvSpPr/>
            <p:nvPr userDrawn="1"/>
          </p:nvSpPr>
          <p:spPr>
            <a:xfrm>
              <a:off x="5023251" y="2709414"/>
              <a:ext cx="313125" cy="929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6" name="Rektangel 15"/>
            <p:cNvSpPr/>
            <p:nvPr userDrawn="1"/>
          </p:nvSpPr>
          <p:spPr>
            <a:xfrm>
              <a:off x="5631063" y="2709414"/>
              <a:ext cx="313125" cy="929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7" name="Rektangel 16"/>
            <p:cNvSpPr/>
            <p:nvPr userDrawn="1"/>
          </p:nvSpPr>
          <p:spPr>
            <a:xfrm>
              <a:off x="6238875" y="2709414"/>
              <a:ext cx="313125" cy="9297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sp>
        <p:nvSpPr>
          <p:cNvPr id="8" name="Platshållare fö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4294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i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359025" y="929899"/>
            <a:ext cx="4425950" cy="2697884"/>
          </a:xfrm>
        </p:spPr>
        <p:txBody>
          <a:bodyPr anchor="ctr"/>
          <a:lstStyle>
            <a:lvl1pPr algn="ctr">
              <a:lnSpc>
                <a:spcPct val="90000"/>
              </a:lnSpc>
              <a:defRPr sz="2400" b="0" i="1" kern="1200" spc="0" baseline="0">
                <a:latin typeface="Intro Cond" charset="0"/>
                <a:ea typeface="Intro Cond" charset="0"/>
                <a:cs typeface="Intro Cond" charset="0"/>
              </a:defRPr>
            </a:lvl1pPr>
          </a:lstStyle>
          <a:p>
            <a:r>
              <a:rPr lang="sv-SE" dirty="0"/>
              <a:t>Lägg till rubrik</a:t>
            </a:r>
          </a:p>
        </p:txBody>
      </p:sp>
      <p:grpSp>
        <p:nvGrpSpPr>
          <p:cNvPr id="7" name="Grupp 6"/>
          <p:cNvGrpSpPr/>
          <p:nvPr userDrawn="1"/>
        </p:nvGrpSpPr>
        <p:grpSpPr>
          <a:xfrm>
            <a:off x="2412000" y="948561"/>
            <a:ext cx="4321659" cy="3171405"/>
            <a:chOff x="2412000" y="1095795"/>
            <a:chExt cx="4321659" cy="3171405"/>
          </a:xfrm>
        </p:grpSpPr>
        <p:sp>
          <p:nvSpPr>
            <p:cNvPr id="8" name="Frihandsfigur 7"/>
            <p:cNvSpPr/>
            <p:nvPr/>
          </p:nvSpPr>
          <p:spPr>
            <a:xfrm rot="10800000">
              <a:off x="2412000" y="1114424"/>
              <a:ext cx="4320000" cy="3152776"/>
            </a:xfrm>
            <a:custGeom>
              <a:avLst/>
              <a:gdLst>
                <a:gd name="connsiteX0" fmla="*/ 3011900 w 4320000"/>
                <a:gd name="connsiteY0" fmla="*/ 3152776 h 3152776"/>
                <a:gd name="connsiteX1" fmla="*/ 1308100 w 4320000"/>
                <a:gd name="connsiteY1" fmla="*/ 3152776 h 3152776"/>
                <a:gd name="connsiteX2" fmla="*/ 0 w 4320000"/>
                <a:gd name="connsiteY2" fmla="*/ 1844676 h 3152776"/>
                <a:gd name="connsiteX3" fmla="*/ 1308100 w 4320000"/>
                <a:gd name="connsiteY3" fmla="*/ 536576 h 3152776"/>
                <a:gd name="connsiteX4" fmla="*/ 1769475 w 4320000"/>
                <a:gd name="connsiteY4" fmla="*/ 536576 h 3152776"/>
                <a:gd name="connsiteX5" fmla="*/ 1769475 w 4320000"/>
                <a:gd name="connsiteY5" fmla="*/ 0 h 3152776"/>
                <a:gd name="connsiteX6" fmla="*/ 2429228 w 4320000"/>
                <a:gd name="connsiteY6" fmla="*/ 536576 h 3152776"/>
                <a:gd name="connsiteX7" fmla="*/ 3011900 w 4320000"/>
                <a:gd name="connsiteY7" fmla="*/ 536576 h 3152776"/>
                <a:gd name="connsiteX8" fmla="*/ 4320000 w 4320000"/>
                <a:gd name="connsiteY8" fmla="*/ 1844676 h 3152776"/>
                <a:gd name="connsiteX9" fmla="*/ 3011900 w 4320000"/>
                <a:gd name="connsiteY9" fmla="*/ 3152776 h 3152776"/>
                <a:gd name="connsiteX0" fmla="*/ 1769475 w 4320000"/>
                <a:gd name="connsiteY0" fmla="*/ 536576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860915 w 4320000"/>
                <a:gd name="connsiteY9" fmla="*/ 628016 h 3152776"/>
                <a:gd name="connsiteX0" fmla="*/ 1769475 w 4320000"/>
                <a:gd name="connsiteY0" fmla="*/ 536576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594215 w 4320000"/>
                <a:gd name="connsiteY9" fmla="*/ 532766 h 3152776"/>
                <a:gd name="connsiteX0" fmla="*/ 1769475 w 4320000"/>
                <a:gd name="connsiteY0" fmla="*/ 536576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575165 w 4320000"/>
                <a:gd name="connsiteY9" fmla="*/ 539116 h 3152776"/>
                <a:gd name="connsiteX0" fmla="*/ 1769475 w 4320000"/>
                <a:gd name="connsiteY0" fmla="*/ 536576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575165 w 4320000"/>
                <a:gd name="connsiteY9" fmla="*/ 535941 h 3152776"/>
                <a:gd name="connsiteX0" fmla="*/ 1769475 w 4320000"/>
                <a:gd name="connsiteY0" fmla="*/ 577851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575165 w 4320000"/>
                <a:gd name="connsiteY9" fmla="*/ 535941 h 315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20000" h="3152776">
                  <a:moveTo>
                    <a:pt x="1769475" y="577851"/>
                  </a:moveTo>
                  <a:lnTo>
                    <a:pt x="1769475" y="0"/>
                  </a:lnTo>
                  <a:lnTo>
                    <a:pt x="2429228" y="536576"/>
                  </a:lnTo>
                  <a:lnTo>
                    <a:pt x="3011900" y="536576"/>
                  </a:lnTo>
                  <a:cubicBezTo>
                    <a:pt x="3734344" y="536576"/>
                    <a:pt x="4320000" y="1122232"/>
                    <a:pt x="4320000" y="1844676"/>
                  </a:cubicBezTo>
                  <a:cubicBezTo>
                    <a:pt x="4320000" y="2567120"/>
                    <a:pt x="3734344" y="3152776"/>
                    <a:pt x="3011900" y="3152776"/>
                  </a:cubicBezTo>
                  <a:lnTo>
                    <a:pt x="1308100" y="3152776"/>
                  </a:lnTo>
                  <a:cubicBezTo>
                    <a:pt x="585656" y="3152776"/>
                    <a:pt x="0" y="2567120"/>
                    <a:pt x="0" y="1844676"/>
                  </a:cubicBezTo>
                  <a:cubicBezTo>
                    <a:pt x="0" y="1122232"/>
                    <a:pt x="585656" y="536576"/>
                    <a:pt x="1308100" y="536576"/>
                  </a:cubicBezTo>
                  <a:lnTo>
                    <a:pt x="1575165" y="535941"/>
                  </a:lnTo>
                </a:path>
              </a:pathLst>
            </a:custGeom>
            <a:noFill/>
            <a:ln w="76200">
              <a:solidFill>
                <a:schemeClr val="accent1"/>
              </a:solidFill>
              <a:miter lim="800000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9" name="Båge 13"/>
            <p:cNvSpPr/>
            <p:nvPr/>
          </p:nvSpPr>
          <p:spPr>
            <a:xfrm rot="1153800">
              <a:off x="5776949" y="1095795"/>
              <a:ext cx="956710" cy="704275"/>
            </a:xfrm>
            <a:custGeom>
              <a:avLst/>
              <a:gdLst>
                <a:gd name="connsiteX0" fmla="*/ 1212208 w 2424415"/>
                <a:gd name="connsiteY0" fmla="*/ 0 h 1398446"/>
                <a:gd name="connsiteX1" fmla="*/ 2166825 w 2424415"/>
                <a:gd name="connsiteY1" fmla="*/ 268284 h 1398446"/>
                <a:gd name="connsiteX2" fmla="*/ 1212208 w 2424415"/>
                <a:gd name="connsiteY2" fmla="*/ 699223 h 1398446"/>
                <a:gd name="connsiteX3" fmla="*/ 1212208 w 2424415"/>
                <a:gd name="connsiteY3" fmla="*/ 0 h 1398446"/>
                <a:gd name="connsiteX0" fmla="*/ 1212208 w 2424415"/>
                <a:gd name="connsiteY0" fmla="*/ 0 h 1398446"/>
                <a:gd name="connsiteX1" fmla="*/ 2166825 w 2424415"/>
                <a:gd name="connsiteY1" fmla="*/ 268284 h 1398446"/>
                <a:gd name="connsiteX0" fmla="*/ 0 w 954617"/>
                <a:gd name="connsiteY0" fmla="*/ 1354 h 700577"/>
                <a:gd name="connsiteX1" fmla="*/ 954617 w 954617"/>
                <a:gd name="connsiteY1" fmla="*/ 269638 h 700577"/>
                <a:gd name="connsiteX2" fmla="*/ 0 w 954617"/>
                <a:gd name="connsiteY2" fmla="*/ 700577 h 700577"/>
                <a:gd name="connsiteX3" fmla="*/ 0 w 954617"/>
                <a:gd name="connsiteY3" fmla="*/ 1354 h 700577"/>
                <a:gd name="connsiteX0" fmla="*/ 0 w 954617"/>
                <a:gd name="connsiteY0" fmla="*/ 1354 h 700577"/>
                <a:gd name="connsiteX1" fmla="*/ 954617 w 954617"/>
                <a:gd name="connsiteY1" fmla="*/ 269638 h 700577"/>
                <a:gd name="connsiteX0" fmla="*/ 0 w 954617"/>
                <a:gd name="connsiteY0" fmla="*/ 2520 h 701743"/>
                <a:gd name="connsiteX1" fmla="*/ 954617 w 954617"/>
                <a:gd name="connsiteY1" fmla="*/ 270804 h 701743"/>
                <a:gd name="connsiteX2" fmla="*/ 0 w 954617"/>
                <a:gd name="connsiteY2" fmla="*/ 701743 h 701743"/>
                <a:gd name="connsiteX3" fmla="*/ 0 w 954617"/>
                <a:gd name="connsiteY3" fmla="*/ 2520 h 701743"/>
                <a:gd name="connsiteX0" fmla="*/ 0 w 954617"/>
                <a:gd name="connsiteY0" fmla="*/ 2520 h 701743"/>
                <a:gd name="connsiteX1" fmla="*/ 954617 w 954617"/>
                <a:gd name="connsiteY1" fmla="*/ 270804 h 701743"/>
                <a:gd name="connsiteX0" fmla="*/ 0 w 954617"/>
                <a:gd name="connsiteY0" fmla="*/ 2674 h 701897"/>
                <a:gd name="connsiteX1" fmla="*/ 954617 w 954617"/>
                <a:gd name="connsiteY1" fmla="*/ 270958 h 701897"/>
                <a:gd name="connsiteX2" fmla="*/ 0 w 954617"/>
                <a:gd name="connsiteY2" fmla="*/ 701897 h 701897"/>
                <a:gd name="connsiteX3" fmla="*/ 0 w 954617"/>
                <a:gd name="connsiteY3" fmla="*/ 2674 h 701897"/>
                <a:gd name="connsiteX0" fmla="*/ 0 w 954617"/>
                <a:gd name="connsiteY0" fmla="*/ 2674 h 701897"/>
                <a:gd name="connsiteX1" fmla="*/ 954617 w 954617"/>
                <a:gd name="connsiteY1" fmla="*/ 270958 h 701897"/>
                <a:gd name="connsiteX0" fmla="*/ 0 w 954617"/>
                <a:gd name="connsiteY0" fmla="*/ 2848 h 702071"/>
                <a:gd name="connsiteX1" fmla="*/ 954617 w 954617"/>
                <a:gd name="connsiteY1" fmla="*/ 271132 h 702071"/>
                <a:gd name="connsiteX2" fmla="*/ 0 w 954617"/>
                <a:gd name="connsiteY2" fmla="*/ 702071 h 702071"/>
                <a:gd name="connsiteX3" fmla="*/ 0 w 954617"/>
                <a:gd name="connsiteY3" fmla="*/ 2848 h 702071"/>
                <a:gd name="connsiteX0" fmla="*/ 0 w 954617"/>
                <a:gd name="connsiteY0" fmla="*/ 2848 h 702071"/>
                <a:gd name="connsiteX1" fmla="*/ 954617 w 954617"/>
                <a:gd name="connsiteY1" fmla="*/ 271132 h 702071"/>
                <a:gd name="connsiteX0" fmla="*/ 0 w 954617"/>
                <a:gd name="connsiteY0" fmla="*/ 3088 h 702311"/>
                <a:gd name="connsiteX1" fmla="*/ 954617 w 954617"/>
                <a:gd name="connsiteY1" fmla="*/ 271372 h 702311"/>
                <a:gd name="connsiteX2" fmla="*/ 0 w 954617"/>
                <a:gd name="connsiteY2" fmla="*/ 702311 h 702311"/>
                <a:gd name="connsiteX3" fmla="*/ 0 w 954617"/>
                <a:gd name="connsiteY3" fmla="*/ 3088 h 702311"/>
                <a:gd name="connsiteX0" fmla="*/ 0 w 954617"/>
                <a:gd name="connsiteY0" fmla="*/ 3088 h 702311"/>
                <a:gd name="connsiteX1" fmla="*/ 954617 w 954617"/>
                <a:gd name="connsiteY1" fmla="*/ 271372 h 702311"/>
                <a:gd name="connsiteX0" fmla="*/ 0 w 954617"/>
                <a:gd name="connsiteY0" fmla="*/ 270 h 699493"/>
                <a:gd name="connsiteX1" fmla="*/ 954617 w 954617"/>
                <a:gd name="connsiteY1" fmla="*/ 268554 h 699493"/>
                <a:gd name="connsiteX2" fmla="*/ 0 w 954617"/>
                <a:gd name="connsiteY2" fmla="*/ 699493 h 699493"/>
                <a:gd name="connsiteX3" fmla="*/ 0 w 954617"/>
                <a:gd name="connsiteY3" fmla="*/ 270 h 699493"/>
                <a:gd name="connsiteX0" fmla="*/ 0 w 954617"/>
                <a:gd name="connsiteY0" fmla="*/ 270 h 699493"/>
                <a:gd name="connsiteX1" fmla="*/ 954617 w 954617"/>
                <a:gd name="connsiteY1" fmla="*/ 268554 h 699493"/>
                <a:gd name="connsiteX0" fmla="*/ 0 w 954617"/>
                <a:gd name="connsiteY0" fmla="*/ 291 h 699514"/>
                <a:gd name="connsiteX1" fmla="*/ 954617 w 954617"/>
                <a:gd name="connsiteY1" fmla="*/ 268575 h 699514"/>
                <a:gd name="connsiteX2" fmla="*/ 0 w 954617"/>
                <a:gd name="connsiteY2" fmla="*/ 699514 h 699514"/>
                <a:gd name="connsiteX3" fmla="*/ 0 w 954617"/>
                <a:gd name="connsiteY3" fmla="*/ 291 h 699514"/>
                <a:gd name="connsiteX0" fmla="*/ 0 w 954617"/>
                <a:gd name="connsiteY0" fmla="*/ 291 h 699514"/>
                <a:gd name="connsiteX1" fmla="*/ 954617 w 954617"/>
                <a:gd name="connsiteY1" fmla="*/ 268575 h 699514"/>
                <a:gd name="connsiteX0" fmla="*/ 0 w 954617"/>
                <a:gd name="connsiteY0" fmla="*/ 433 h 699656"/>
                <a:gd name="connsiteX1" fmla="*/ 954617 w 954617"/>
                <a:gd name="connsiteY1" fmla="*/ 268717 h 699656"/>
                <a:gd name="connsiteX2" fmla="*/ 0 w 954617"/>
                <a:gd name="connsiteY2" fmla="*/ 699656 h 699656"/>
                <a:gd name="connsiteX3" fmla="*/ 0 w 954617"/>
                <a:gd name="connsiteY3" fmla="*/ 433 h 699656"/>
                <a:gd name="connsiteX0" fmla="*/ 0 w 954617"/>
                <a:gd name="connsiteY0" fmla="*/ 433 h 699656"/>
                <a:gd name="connsiteX1" fmla="*/ 954617 w 954617"/>
                <a:gd name="connsiteY1" fmla="*/ 268717 h 699656"/>
                <a:gd name="connsiteX0" fmla="*/ 0 w 954617"/>
                <a:gd name="connsiteY0" fmla="*/ 489 h 699712"/>
                <a:gd name="connsiteX1" fmla="*/ 954617 w 954617"/>
                <a:gd name="connsiteY1" fmla="*/ 268773 h 699712"/>
                <a:gd name="connsiteX2" fmla="*/ 0 w 954617"/>
                <a:gd name="connsiteY2" fmla="*/ 699712 h 699712"/>
                <a:gd name="connsiteX3" fmla="*/ 0 w 954617"/>
                <a:gd name="connsiteY3" fmla="*/ 489 h 699712"/>
                <a:gd name="connsiteX0" fmla="*/ 0 w 954617"/>
                <a:gd name="connsiteY0" fmla="*/ 489 h 699712"/>
                <a:gd name="connsiteX1" fmla="*/ 954617 w 954617"/>
                <a:gd name="connsiteY1" fmla="*/ 268773 h 699712"/>
                <a:gd name="connsiteX0" fmla="*/ 0 w 954617"/>
                <a:gd name="connsiteY0" fmla="*/ 437 h 699660"/>
                <a:gd name="connsiteX1" fmla="*/ 954617 w 954617"/>
                <a:gd name="connsiteY1" fmla="*/ 268721 h 699660"/>
                <a:gd name="connsiteX2" fmla="*/ 0 w 954617"/>
                <a:gd name="connsiteY2" fmla="*/ 699660 h 699660"/>
                <a:gd name="connsiteX3" fmla="*/ 0 w 954617"/>
                <a:gd name="connsiteY3" fmla="*/ 437 h 699660"/>
                <a:gd name="connsiteX0" fmla="*/ 0 w 954617"/>
                <a:gd name="connsiteY0" fmla="*/ 437 h 699660"/>
                <a:gd name="connsiteX1" fmla="*/ 954617 w 954617"/>
                <a:gd name="connsiteY1" fmla="*/ 268721 h 699660"/>
                <a:gd name="connsiteX0" fmla="*/ 0 w 954617"/>
                <a:gd name="connsiteY0" fmla="*/ 298 h 699521"/>
                <a:gd name="connsiteX1" fmla="*/ 954617 w 954617"/>
                <a:gd name="connsiteY1" fmla="*/ 268582 h 699521"/>
                <a:gd name="connsiteX2" fmla="*/ 0 w 954617"/>
                <a:gd name="connsiteY2" fmla="*/ 699521 h 699521"/>
                <a:gd name="connsiteX3" fmla="*/ 0 w 954617"/>
                <a:gd name="connsiteY3" fmla="*/ 298 h 699521"/>
                <a:gd name="connsiteX0" fmla="*/ 0 w 954617"/>
                <a:gd name="connsiteY0" fmla="*/ 298 h 699521"/>
                <a:gd name="connsiteX1" fmla="*/ 954617 w 954617"/>
                <a:gd name="connsiteY1" fmla="*/ 268582 h 699521"/>
                <a:gd name="connsiteX0" fmla="*/ 0 w 954617"/>
                <a:gd name="connsiteY0" fmla="*/ 194 h 699417"/>
                <a:gd name="connsiteX1" fmla="*/ 954617 w 954617"/>
                <a:gd name="connsiteY1" fmla="*/ 268478 h 699417"/>
                <a:gd name="connsiteX2" fmla="*/ 0 w 954617"/>
                <a:gd name="connsiteY2" fmla="*/ 699417 h 699417"/>
                <a:gd name="connsiteX3" fmla="*/ 0 w 954617"/>
                <a:gd name="connsiteY3" fmla="*/ 194 h 699417"/>
                <a:gd name="connsiteX0" fmla="*/ 0 w 954617"/>
                <a:gd name="connsiteY0" fmla="*/ 194 h 699417"/>
                <a:gd name="connsiteX1" fmla="*/ 954617 w 954617"/>
                <a:gd name="connsiteY1" fmla="*/ 268478 h 699417"/>
                <a:gd name="connsiteX0" fmla="*/ 0 w 954617"/>
                <a:gd name="connsiteY0" fmla="*/ 4587 h 703810"/>
                <a:gd name="connsiteX1" fmla="*/ 954617 w 954617"/>
                <a:gd name="connsiteY1" fmla="*/ 272871 h 703810"/>
                <a:gd name="connsiteX2" fmla="*/ 0 w 954617"/>
                <a:gd name="connsiteY2" fmla="*/ 703810 h 703810"/>
                <a:gd name="connsiteX3" fmla="*/ 0 w 954617"/>
                <a:gd name="connsiteY3" fmla="*/ 4587 h 703810"/>
                <a:gd name="connsiteX0" fmla="*/ 0 w 954617"/>
                <a:gd name="connsiteY0" fmla="*/ 4587 h 703810"/>
                <a:gd name="connsiteX1" fmla="*/ 954617 w 954617"/>
                <a:gd name="connsiteY1" fmla="*/ 272871 h 703810"/>
                <a:gd name="connsiteX0" fmla="*/ 0 w 954617"/>
                <a:gd name="connsiteY0" fmla="*/ 6926 h 706149"/>
                <a:gd name="connsiteX1" fmla="*/ 954617 w 954617"/>
                <a:gd name="connsiteY1" fmla="*/ 275210 h 706149"/>
                <a:gd name="connsiteX2" fmla="*/ 0 w 954617"/>
                <a:gd name="connsiteY2" fmla="*/ 706149 h 706149"/>
                <a:gd name="connsiteX3" fmla="*/ 0 w 954617"/>
                <a:gd name="connsiteY3" fmla="*/ 6926 h 706149"/>
                <a:gd name="connsiteX0" fmla="*/ 0 w 954617"/>
                <a:gd name="connsiteY0" fmla="*/ 6926 h 706149"/>
                <a:gd name="connsiteX1" fmla="*/ 954617 w 954617"/>
                <a:gd name="connsiteY1" fmla="*/ 275210 h 706149"/>
                <a:gd name="connsiteX0" fmla="*/ 0 w 954617"/>
                <a:gd name="connsiteY0" fmla="*/ 8297 h 707520"/>
                <a:gd name="connsiteX1" fmla="*/ 954617 w 954617"/>
                <a:gd name="connsiteY1" fmla="*/ 276581 h 707520"/>
                <a:gd name="connsiteX2" fmla="*/ 0 w 954617"/>
                <a:gd name="connsiteY2" fmla="*/ 707520 h 707520"/>
                <a:gd name="connsiteX3" fmla="*/ 0 w 954617"/>
                <a:gd name="connsiteY3" fmla="*/ 8297 h 707520"/>
                <a:gd name="connsiteX0" fmla="*/ 0 w 954617"/>
                <a:gd name="connsiteY0" fmla="*/ 8297 h 707520"/>
                <a:gd name="connsiteX1" fmla="*/ 954617 w 954617"/>
                <a:gd name="connsiteY1" fmla="*/ 276581 h 70752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48622 w 954617"/>
                <a:gd name="connsiteY1" fmla="*/ 278783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54617 w 954617"/>
                <a:gd name="connsiteY1" fmla="*/ 276692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49668 w 954617"/>
                <a:gd name="connsiteY1" fmla="*/ 281781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52666 w 954617"/>
                <a:gd name="connsiteY1" fmla="*/ 280735 h 707630"/>
                <a:gd name="connsiteX0" fmla="*/ 0 w 954617"/>
                <a:gd name="connsiteY0" fmla="*/ 3989 h 703212"/>
                <a:gd name="connsiteX1" fmla="*/ 954617 w 954617"/>
                <a:gd name="connsiteY1" fmla="*/ 272273 h 703212"/>
                <a:gd name="connsiteX2" fmla="*/ 0 w 954617"/>
                <a:gd name="connsiteY2" fmla="*/ 703212 h 703212"/>
                <a:gd name="connsiteX3" fmla="*/ 0 w 954617"/>
                <a:gd name="connsiteY3" fmla="*/ 3989 h 703212"/>
                <a:gd name="connsiteX0" fmla="*/ 0 w 954617"/>
                <a:gd name="connsiteY0" fmla="*/ 3989 h 703212"/>
                <a:gd name="connsiteX1" fmla="*/ 952666 w 954617"/>
                <a:gd name="connsiteY1" fmla="*/ 276317 h 703212"/>
                <a:gd name="connsiteX0" fmla="*/ 0 w 954617"/>
                <a:gd name="connsiteY0" fmla="*/ 3989 h 703212"/>
                <a:gd name="connsiteX1" fmla="*/ 954617 w 954617"/>
                <a:gd name="connsiteY1" fmla="*/ 272273 h 703212"/>
                <a:gd name="connsiteX2" fmla="*/ 0 w 954617"/>
                <a:gd name="connsiteY2" fmla="*/ 703212 h 703212"/>
                <a:gd name="connsiteX3" fmla="*/ 0 w 954617"/>
                <a:gd name="connsiteY3" fmla="*/ 3989 h 703212"/>
                <a:gd name="connsiteX0" fmla="*/ 0 w 954617"/>
                <a:gd name="connsiteY0" fmla="*/ 3989 h 703212"/>
                <a:gd name="connsiteX1" fmla="*/ 950575 w 954617"/>
                <a:gd name="connsiteY1" fmla="*/ 270322 h 703212"/>
                <a:gd name="connsiteX0" fmla="*/ 0 w 956710"/>
                <a:gd name="connsiteY0" fmla="*/ 3989 h 703212"/>
                <a:gd name="connsiteX1" fmla="*/ 954617 w 956710"/>
                <a:gd name="connsiteY1" fmla="*/ 272273 h 703212"/>
                <a:gd name="connsiteX2" fmla="*/ 0 w 956710"/>
                <a:gd name="connsiteY2" fmla="*/ 703212 h 703212"/>
                <a:gd name="connsiteX3" fmla="*/ 0 w 956710"/>
                <a:gd name="connsiteY3" fmla="*/ 3989 h 703212"/>
                <a:gd name="connsiteX0" fmla="*/ 0 w 956710"/>
                <a:gd name="connsiteY0" fmla="*/ 3989 h 703212"/>
                <a:gd name="connsiteX1" fmla="*/ 956710 w 956710"/>
                <a:gd name="connsiteY1" fmla="*/ 278270 h 703212"/>
                <a:gd name="connsiteX0" fmla="*/ 0 w 956710"/>
                <a:gd name="connsiteY0" fmla="*/ 3989 h 703212"/>
                <a:gd name="connsiteX1" fmla="*/ 954617 w 956710"/>
                <a:gd name="connsiteY1" fmla="*/ 272273 h 703212"/>
                <a:gd name="connsiteX2" fmla="*/ 0 w 956710"/>
                <a:gd name="connsiteY2" fmla="*/ 703212 h 703212"/>
                <a:gd name="connsiteX3" fmla="*/ 0 w 956710"/>
                <a:gd name="connsiteY3" fmla="*/ 3989 h 703212"/>
                <a:gd name="connsiteX0" fmla="*/ 0 w 956710"/>
                <a:gd name="connsiteY0" fmla="*/ 3989 h 703212"/>
                <a:gd name="connsiteX1" fmla="*/ 956710 w 956710"/>
                <a:gd name="connsiteY1" fmla="*/ 278270 h 703212"/>
                <a:gd name="connsiteX0" fmla="*/ 0 w 956710"/>
                <a:gd name="connsiteY0" fmla="*/ 3989 h 703212"/>
                <a:gd name="connsiteX1" fmla="*/ 954617 w 956710"/>
                <a:gd name="connsiteY1" fmla="*/ 272273 h 703212"/>
                <a:gd name="connsiteX2" fmla="*/ 0 w 956710"/>
                <a:gd name="connsiteY2" fmla="*/ 703212 h 703212"/>
                <a:gd name="connsiteX3" fmla="*/ 0 w 956710"/>
                <a:gd name="connsiteY3" fmla="*/ 3989 h 703212"/>
                <a:gd name="connsiteX0" fmla="*/ 0 w 956710"/>
                <a:gd name="connsiteY0" fmla="*/ 3989 h 703212"/>
                <a:gd name="connsiteX1" fmla="*/ 956710 w 956710"/>
                <a:gd name="connsiteY1" fmla="*/ 278270 h 703212"/>
                <a:gd name="connsiteX0" fmla="*/ 0 w 956710"/>
                <a:gd name="connsiteY0" fmla="*/ 5052 h 704275"/>
                <a:gd name="connsiteX1" fmla="*/ 954617 w 956710"/>
                <a:gd name="connsiteY1" fmla="*/ 273336 h 704275"/>
                <a:gd name="connsiteX2" fmla="*/ 0 w 956710"/>
                <a:gd name="connsiteY2" fmla="*/ 704275 h 704275"/>
                <a:gd name="connsiteX3" fmla="*/ 0 w 956710"/>
                <a:gd name="connsiteY3" fmla="*/ 5052 h 704275"/>
                <a:gd name="connsiteX0" fmla="*/ 0 w 956710"/>
                <a:gd name="connsiteY0" fmla="*/ 5052 h 704275"/>
                <a:gd name="connsiteX1" fmla="*/ 956710 w 956710"/>
                <a:gd name="connsiteY1" fmla="*/ 279333 h 70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6710" h="704275" stroke="0" extrusionOk="0">
                  <a:moveTo>
                    <a:pt x="0" y="5052"/>
                  </a:moveTo>
                  <a:cubicBezTo>
                    <a:pt x="379417" y="-24160"/>
                    <a:pt x="617010" y="74362"/>
                    <a:pt x="954617" y="273336"/>
                  </a:cubicBezTo>
                  <a:lnTo>
                    <a:pt x="0" y="704275"/>
                  </a:lnTo>
                  <a:lnTo>
                    <a:pt x="0" y="5052"/>
                  </a:lnTo>
                  <a:close/>
                </a:path>
                <a:path w="956710" h="704275" fill="none">
                  <a:moveTo>
                    <a:pt x="0" y="5052"/>
                  </a:moveTo>
                  <a:cubicBezTo>
                    <a:pt x="372796" y="5052"/>
                    <a:pt x="690559" y="92422"/>
                    <a:pt x="956710" y="279333"/>
                  </a:cubicBezTo>
                </a:path>
              </a:pathLst>
            </a:custGeom>
            <a:ln w="762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835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bild, enradig 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bg2"/>
          </a:solidFill>
        </p:spPr>
        <p:txBody>
          <a:bodyPr anchor="t">
            <a:normAutofit/>
          </a:bodyPr>
          <a:lstStyle>
            <a:lvl1pPr algn="ctr">
              <a:defRPr sz="1000"/>
            </a:lvl1pPr>
          </a:lstStyle>
          <a:p>
            <a:r>
              <a:rPr lang="sv-SE" dirty="0"/>
              <a:t>Klicka här och infoga bild via knappen Bild i menyflik Infoga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2196000"/>
            <a:ext cx="8426450" cy="565150"/>
          </a:xfrm>
        </p:spPr>
        <p:txBody>
          <a:bodyPr/>
          <a:lstStyle>
            <a:lvl1pPr algn="ctr">
              <a:lnSpc>
                <a:spcPct val="70000"/>
              </a:lnSpc>
              <a:defRPr sz="6200" kern="0" spc="-2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rubrik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2880000"/>
            <a:ext cx="8426450" cy="565150"/>
          </a:xfrm>
        </p:spPr>
        <p:txBody>
          <a:bodyPr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5"/>
          </p:nvPr>
        </p:nvSpPr>
        <p:spPr>
          <a:xfrm>
            <a:off x="7748908" y="5304827"/>
            <a:ext cx="667474" cy="144000"/>
          </a:xfrm>
        </p:spPr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6"/>
          </p:nvPr>
        </p:nvSpPr>
        <p:spPr>
          <a:xfrm>
            <a:off x="3213100" y="5326427"/>
            <a:ext cx="4447577" cy="220825"/>
          </a:xfrm>
        </p:spPr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7"/>
          </p:nvPr>
        </p:nvSpPr>
        <p:spPr>
          <a:xfrm>
            <a:off x="8216899" y="5272427"/>
            <a:ext cx="584201" cy="287864"/>
          </a:xfrm>
        </p:spPr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5192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i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359025" y="929899"/>
            <a:ext cx="4425950" cy="2697884"/>
          </a:xfrm>
        </p:spPr>
        <p:txBody>
          <a:bodyPr anchor="ctr"/>
          <a:lstStyle>
            <a:lvl1pPr algn="ctr">
              <a:lnSpc>
                <a:spcPct val="80000"/>
              </a:lnSpc>
              <a:defRPr sz="4000" kern="0" spc="-80" baseline="0"/>
            </a:lvl1pPr>
          </a:lstStyle>
          <a:p>
            <a:r>
              <a:rPr lang="sv-SE" dirty="0"/>
              <a:t>Lägg till rubrik</a:t>
            </a:r>
          </a:p>
        </p:txBody>
      </p:sp>
      <p:grpSp>
        <p:nvGrpSpPr>
          <p:cNvPr id="7" name="Grupp 6"/>
          <p:cNvGrpSpPr/>
          <p:nvPr userDrawn="1"/>
        </p:nvGrpSpPr>
        <p:grpSpPr>
          <a:xfrm>
            <a:off x="2412000" y="948561"/>
            <a:ext cx="4321659" cy="3171405"/>
            <a:chOff x="2412000" y="1095795"/>
            <a:chExt cx="4321659" cy="3171405"/>
          </a:xfrm>
        </p:grpSpPr>
        <p:sp>
          <p:nvSpPr>
            <p:cNvPr id="8" name="Frihandsfigur 7"/>
            <p:cNvSpPr/>
            <p:nvPr/>
          </p:nvSpPr>
          <p:spPr>
            <a:xfrm rot="10800000">
              <a:off x="2412000" y="1114424"/>
              <a:ext cx="4320000" cy="3152776"/>
            </a:xfrm>
            <a:custGeom>
              <a:avLst/>
              <a:gdLst>
                <a:gd name="connsiteX0" fmla="*/ 3011900 w 4320000"/>
                <a:gd name="connsiteY0" fmla="*/ 3152776 h 3152776"/>
                <a:gd name="connsiteX1" fmla="*/ 1308100 w 4320000"/>
                <a:gd name="connsiteY1" fmla="*/ 3152776 h 3152776"/>
                <a:gd name="connsiteX2" fmla="*/ 0 w 4320000"/>
                <a:gd name="connsiteY2" fmla="*/ 1844676 h 3152776"/>
                <a:gd name="connsiteX3" fmla="*/ 1308100 w 4320000"/>
                <a:gd name="connsiteY3" fmla="*/ 536576 h 3152776"/>
                <a:gd name="connsiteX4" fmla="*/ 1769475 w 4320000"/>
                <a:gd name="connsiteY4" fmla="*/ 536576 h 3152776"/>
                <a:gd name="connsiteX5" fmla="*/ 1769475 w 4320000"/>
                <a:gd name="connsiteY5" fmla="*/ 0 h 3152776"/>
                <a:gd name="connsiteX6" fmla="*/ 2429228 w 4320000"/>
                <a:gd name="connsiteY6" fmla="*/ 536576 h 3152776"/>
                <a:gd name="connsiteX7" fmla="*/ 3011900 w 4320000"/>
                <a:gd name="connsiteY7" fmla="*/ 536576 h 3152776"/>
                <a:gd name="connsiteX8" fmla="*/ 4320000 w 4320000"/>
                <a:gd name="connsiteY8" fmla="*/ 1844676 h 3152776"/>
                <a:gd name="connsiteX9" fmla="*/ 3011900 w 4320000"/>
                <a:gd name="connsiteY9" fmla="*/ 3152776 h 3152776"/>
                <a:gd name="connsiteX0" fmla="*/ 1769475 w 4320000"/>
                <a:gd name="connsiteY0" fmla="*/ 536576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860915 w 4320000"/>
                <a:gd name="connsiteY9" fmla="*/ 628016 h 3152776"/>
                <a:gd name="connsiteX0" fmla="*/ 1769475 w 4320000"/>
                <a:gd name="connsiteY0" fmla="*/ 536576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594215 w 4320000"/>
                <a:gd name="connsiteY9" fmla="*/ 532766 h 3152776"/>
                <a:gd name="connsiteX0" fmla="*/ 1769475 w 4320000"/>
                <a:gd name="connsiteY0" fmla="*/ 536576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575165 w 4320000"/>
                <a:gd name="connsiteY9" fmla="*/ 539116 h 3152776"/>
                <a:gd name="connsiteX0" fmla="*/ 1769475 w 4320000"/>
                <a:gd name="connsiteY0" fmla="*/ 536576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575165 w 4320000"/>
                <a:gd name="connsiteY9" fmla="*/ 535941 h 3152776"/>
                <a:gd name="connsiteX0" fmla="*/ 1769475 w 4320000"/>
                <a:gd name="connsiteY0" fmla="*/ 577851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575165 w 4320000"/>
                <a:gd name="connsiteY9" fmla="*/ 535941 h 315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20000" h="3152776">
                  <a:moveTo>
                    <a:pt x="1769475" y="577851"/>
                  </a:moveTo>
                  <a:lnTo>
                    <a:pt x="1769475" y="0"/>
                  </a:lnTo>
                  <a:lnTo>
                    <a:pt x="2429228" y="536576"/>
                  </a:lnTo>
                  <a:lnTo>
                    <a:pt x="3011900" y="536576"/>
                  </a:lnTo>
                  <a:cubicBezTo>
                    <a:pt x="3734344" y="536576"/>
                    <a:pt x="4320000" y="1122232"/>
                    <a:pt x="4320000" y="1844676"/>
                  </a:cubicBezTo>
                  <a:cubicBezTo>
                    <a:pt x="4320000" y="2567120"/>
                    <a:pt x="3734344" y="3152776"/>
                    <a:pt x="3011900" y="3152776"/>
                  </a:cubicBezTo>
                  <a:lnTo>
                    <a:pt x="1308100" y="3152776"/>
                  </a:lnTo>
                  <a:cubicBezTo>
                    <a:pt x="585656" y="3152776"/>
                    <a:pt x="0" y="2567120"/>
                    <a:pt x="0" y="1844676"/>
                  </a:cubicBezTo>
                  <a:cubicBezTo>
                    <a:pt x="0" y="1122232"/>
                    <a:pt x="585656" y="536576"/>
                    <a:pt x="1308100" y="536576"/>
                  </a:cubicBezTo>
                  <a:lnTo>
                    <a:pt x="1575165" y="535941"/>
                  </a:lnTo>
                </a:path>
              </a:pathLst>
            </a:custGeom>
            <a:noFill/>
            <a:ln w="76200">
              <a:solidFill>
                <a:schemeClr val="accent1"/>
              </a:solidFill>
              <a:miter lim="800000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9" name="Båge 13"/>
            <p:cNvSpPr/>
            <p:nvPr/>
          </p:nvSpPr>
          <p:spPr>
            <a:xfrm rot="1153800">
              <a:off x="5776949" y="1095795"/>
              <a:ext cx="956710" cy="704275"/>
            </a:xfrm>
            <a:custGeom>
              <a:avLst/>
              <a:gdLst>
                <a:gd name="connsiteX0" fmla="*/ 1212208 w 2424415"/>
                <a:gd name="connsiteY0" fmla="*/ 0 h 1398446"/>
                <a:gd name="connsiteX1" fmla="*/ 2166825 w 2424415"/>
                <a:gd name="connsiteY1" fmla="*/ 268284 h 1398446"/>
                <a:gd name="connsiteX2" fmla="*/ 1212208 w 2424415"/>
                <a:gd name="connsiteY2" fmla="*/ 699223 h 1398446"/>
                <a:gd name="connsiteX3" fmla="*/ 1212208 w 2424415"/>
                <a:gd name="connsiteY3" fmla="*/ 0 h 1398446"/>
                <a:gd name="connsiteX0" fmla="*/ 1212208 w 2424415"/>
                <a:gd name="connsiteY0" fmla="*/ 0 h 1398446"/>
                <a:gd name="connsiteX1" fmla="*/ 2166825 w 2424415"/>
                <a:gd name="connsiteY1" fmla="*/ 268284 h 1398446"/>
                <a:gd name="connsiteX0" fmla="*/ 0 w 954617"/>
                <a:gd name="connsiteY0" fmla="*/ 1354 h 700577"/>
                <a:gd name="connsiteX1" fmla="*/ 954617 w 954617"/>
                <a:gd name="connsiteY1" fmla="*/ 269638 h 700577"/>
                <a:gd name="connsiteX2" fmla="*/ 0 w 954617"/>
                <a:gd name="connsiteY2" fmla="*/ 700577 h 700577"/>
                <a:gd name="connsiteX3" fmla="*/ 0 w 954617"/>
                <a:gd name="connsiteY3" fmla="*/ 1354 h 700577"/>
                <a:gd name="connsiteX0" fmla="*/ 0 w 954617"/>
                <a:gd name="connsiteY0" fmla="*/ 1354 h 700577"/>
                <a:gd name="connsiteX1" fmla="*/ 954617 w 954617"/>
                <a:gd name="connsiteY1" fmla="*/ 269638 h 700577"/>
                <a:gd name="connsiteX0" fmla="*/ 0 w 954617"/>
                <a:gd name="connsiteY0" fmla="*/ 2520 h 701743"/>
                <a:gd name="connsiteX1" fmla="*/ 954617 w 954617"/>
                <a:gd name="connsiteY1" fmla="*/ 270804 h 701743"/>
                <a:gd name="connsiteX2" fmla="*/ 0 w 954617"/>
                <a:gd name="connsiteY2" fmla="*/ 701743 h 701743"/>
                <a:gd name="connsiteX3" fmla="*/ 0 w 954617"/>
                <a:gd name="connsiteY3" fmla="*/ 2520 h 701743"/>
                <a:gd name="connsiteX0" fmla="*/ 0 w 954617"/>
                <a:gd name="connsiteY0" fmla="*/ 2520 h 701743"/>
                <a:gd name="connsiteX1" fmla="*/ 954617 w 954617"/>
                <a:gd name="connsiteY1" fmla="*/ 270804 h 701743"/>
                <a:gd name="connsiteX0" fmla="*/ 0 w 954617"/>
                <a:gd name="connsiteY0" fmla="*/ 2674 h 701897"/>
                <a:gd name="connsiteX1" fmla="*/ 954617 w 954617"/>
                <a:gd name="connsiteY1" fmla="*/ 270958 h 701897"/>
                <a:gd name="connsiteX2" fmla="*/ 0 w 954617"/>
                <a:gd name="connsiteY2" fmla="*/ 701897 h 701897"/>
                <a:gd name="connsiteX3" fmla="*/ 0 w 954617"/>
                <a:gd name="connsiteY3" fmla="*/ 2674 h 701897"/>
                <a:gd name="connsiteX0" fmla="*/ 0 w 954617"/>
                <a:gd name="connsiteY0" fmla="*/ 2674 h 701897"/>
                <a:gd name="connsiteX1" fmla="*/ 954617 w 954617"/>
                <a:gd name="connsiteY1" fmla="*/ 270958 h 701897"/>
                <a:gd name="connsiteX0" fmla="*/ 0 w 954617"/>
                <a:gd name="connsiteY0" fmla="*/ 2848 h 702071"/>
                <a:gd name="connsiteX1" fmla="*/ 954617 w 954617"/>
                <a:gd name="connsiteY1" fmla="*/ 271132 h 702071"/>
                <a:gd name="connsiteX2" fmla="*/ 0 w 954617"/>
                <a:gd name="connsiteY2" fmla="*/ 702071 h 702071"/>
                <a:gd name="connsiteX3" fmla="*/ 0 w 954617"/>
                <a:gd name="connsiteY3" fmla="*/ 2848 h 702071"/>
                <a:gd name="connsiteX0" fmla="*/ 0 w 954617"/>
                <a:gd name="connsiteY0" fmla="*/ 2848 h 702071"/>
                <a:gd name="connsiteX1" fmla="*/ 954617 w 954617"/>
                <a:gd name="connsiteY1" fmla="*/ 271132 h 702071"/>
                <a:gd name="connsiteX0" fmla="*/ 0 w 954617"/>
                <a:gd name="connsiteY0" fmla="*/ 3088 h 702311"/>
                <a:gd name="connsiteX1" fmla="*/ 954617 w 954617"/>
                <a:gd name="connsiteY1" fmla="*/ 271372 h 702311"/>
                <a:gd name="connsiteX2" fmla="*/ 0 w 954617"/>
                <a:gd name="connsiteY2" fmla="*/ 702311 h 702311"/>
                <a:gd name="connsiteX3" fmla="*/ 0 w 954617"/>
                <a:gd name="connsiteY3" fmla="*/ 3088 h 702311"/>
                <a:gd name="connsiteX0" fmla="*/ 0 w 954617"/>
                <a:gd name="connsiteY0" fmla="*/ 3088 h 702311"/>
                <a:gd name="connsiteX1" fmla="*/ 954617 w 954617"/>
                <a:gd name="connsiteY1" fmla="*/ 271372 h 702311"/>
                <a:gd name="connsiteX0" fmla="*/ 0 w 954617"/>
                <a:gd name="connsiteY0" fmla="*/ 270 h 699493"/>
                <a:gd name="connsiteX1" fmla="*/ 954617 w 954617"/>
                <a:gd name="connsiteY1" fmla="*/ 268554 h 699493"/>
                <a:gd name="connsiteX2" fmla="*/ 0 w 954617"/>
                <a:gd name="connsiteY2" fmla="*/ 699493 h 699493"/>
                <a:gd name="connsiteX3" fmla="*/ 0 w 954617"/>
                <a:gd name="connsiteY3" fmla="*/ 270 h 699493"/>
                <a:gd name="connsiteX0" fmla="*/ 0 w 954617"/>
                <a:gd name="connsiteY0" fmla="*/ 270 h 699493"/>
                <a:gd name="connsiteX1" fmla="*/ 954617 w 954617"/>
                <a:gd name="connsiteY1" fmla="*/ 268554 h 699493"/>
                <a:gd name="connsiteX0" fmla="*/ 0 w 954617"/>
                <a:gd name="connsiteY0" fmla="*/ 291 h 699514"/>
                <a:gd name="connsiteX1" fmla="*/ 954617 w 954617"/>
                <a:gd name="connsiteY1" fmla="*/ 268575 h 699514"/>
                <a:gd name="connsiteX2" fmla="*/ 0 w 954617"/>
                <a:gd name="connsiteY2" fmla="*/ 699514 h 699514"/>
                <a:gd name="connsiteX3" fmla="*/ 0 w 954617"/>
                <a:gd name="connsiteY3" fmla="*/ 291 h 699514"/>
                <a:gd name="connsiteX0" fmla="*/ 0 w 954617"/>
                <a:gd name="connsiteY0" fmla="*/ 291 h 699514"/>
                <a:gd name="connsiteX1" fmla="*/ 954617 w 954617"/>
                <a:gd name="connsiteY1" fmla="*/ 268575 h 699514"/>
                <a:gd name="connsiteX0" fmla="*/ 0 w 954617"/>
                <a:gd name="connsiteY0" fmla="*/ 433 h 699656"/>
                <a:gd name="connsiteX1" fmla="*/ 954617 w 954617"/>
                <a:gd name="connsiteY1" fmla="*/ 268717 h 699656"/>
                <a:gd name="connsiteX2" fmla="*/ 0 w 954617"/>
                <a:gd name="connsiteY2" fmla="*/ 699656 h 699656"/>
                <a:gd name="connsiteX3" fmla="*/ 0 w 954617"/>
                <a:gd name="connsiteY3" fmla="*/ 433 h 699656"/>
                <a:gd name="connsiteX0" fmla="*/ 0 w 954617"/>
                <a:gd name="connsiteY0" fmla="*/ 433 h 699656"/>
                <a:gd name="connsiteX1" fmla="*/ 954617 w 954617"/>
                <a:gd name="connsiteY1" fmla="*/ 268717 h 699656"/>
                <a:gd name="connsiteX0" fmla="*/ 0 w 954617"/>
                <a:gd name="connsiteY0" fmla="*/ 489 h 699712"/>
                <a:gd name="connsiteX1" fmla="*/ 954617 w 954617"/>
                <a:gd name="connsiteY1" fmla="*/ 268773 h 699712"/>
                <a:gd name="connsiteX2" fmla="*/ 0 w 954617"/>
                <a:gd name="connsiteY2" fmla="*/ 699712 h 699712"/>
                <a:gd name="connsiteX3" fmla="*/ 0 w 954617"/>
                <a:gd name="connsiteY3" fmla="*/ 489 h 699712"/>
                <a:gd name="connsiteX0" fmla="*/ 0 w 954617"/>
                <a:gd name="connsiteY0" fmla="*/ 489 h 699712"/>
                <a:gd name="connsiteX1" fmla="*/ 954617 w 954617"/>
                <a:gd name="connsiteY1" fmla="*/ 268773 h 699712"/>
                <a:gd name="connsiteX0" fmla="*/ 0 w 954617"/>
                <a:gd name="connsiteY0" fmla="*/ 437 h 699660"/>
                <a:gd name="connsiteX1" fmla="*/ 954617 w 954617"/>
                <a:gd name="connsiteY1" fmla="*/ 268721 h 699660"/>
                <a:gd name="connsiteX2" fmla="*/ 0 w 954617"/>
                <a:gd name="connsiteY2" fmla="*/ 699660 h 699660"/>
                <a:gd name="connsiteX3" fmla="*/ 0 w 954617"/>
                <a:gd name="connsiteY3" fmla="*/ 437 h 699660"/>
                <a:gd name="connsiteX0" fmla="*/ 0 w 954617"/>
                <a:gd name="connsiteY0" fmla="*/ 437 h 699660"/>
                <a:gd name="connsiteX1" fmla="*/ 954617 w 954617"/>
                <a:gd name="connsiteY1" fmla="*/ 268721 h 699660"/>
                <a:gd name="connsiteX0" fmla="*/ 0 w 954617"/>
                <a:gd name="connsiteY0" fmla="*/ 298 h 699521"/>
                <a:gd name="connsiteX1" fmla="*/ 954617 w 954617"/>
                <a:gd name="connsiteY1" fmla="*/ 268582 h 699521"/>
                <a:gd name="connsiteX2" fmla="*/ 0 w 954617"/>
                <a:gd name="connsiteY2" fmla="*/ 699521 h 699521"/>
                <a:gd name="connsiteX3" fmla="*/ 0 w 954617"/>
                <a:gd name="connsiteY3" fmla="*/ 298 h 699521"/>
                <a:gd name="connsiteX0" fmla="*/ 0 w 954617"/>
                <a:gd name="connsiteY0" fmla="*/ 298 h 699521"/>
                <a:gd name="connsiteX1" fmla="*/ 954617 w 954617"/>
                <a:gd name="connsiteY1" fmla="*/ 268582 h 699521"/>
                <a:gd name="connsiteX0" fmla="*/ 0 w 954617"/>
                <a:gd name="connsiteY0" fmla="*/ 194 h 699417"/>
                <a:gd name="connsiteX1" fmla="*/ 954617 w 954617"/>
                <a:gd name="connsiteY1" fmla="*/ 268478 h 699417"/>
                <a:gd name="connsiteX2" fmla="*/ 0 w 954617"/>
                <a:gd name="connsiteY2" fmla="*/ 699417 h 699417"/>
                <a:gd name="connsiteX3" fmla="*/ 0 w 954617"/>
                <a:gd name="connsiteY3" fmla="*/ 194 h 699417"/>
                <a:gd name="connsiteX0" fmla="*/ 0 w 954617"/>
                <a:gd name="connsiteY0" fmla="*/ 194 h 699417"/>
                <a:gd name="connsiteX1" fmla="*/ 954617 w 954617"/>
                <a:gd name="connsiteY1" fmla="*/ 268478 h 699417"/>
                <a:gd name="connsiteX0" fmla="*/ 0 w 954617"/>
                <a:gd name="connsiteY0" fmla="*/ 4587 h 703810"/>
                <a:gd name="connsiteX1" fmla="*/ 954617 w 954617"/>
                <a:gd name="connsiteY1" fmla="*/ 272871 h 703810"/>
                <a:gd name="connsiteX2" fmla="*/ 0 w 954617"/>
                <a:gd name="connsiteY2" fmla="*/ 703810 h 703810"/>
                <a:gd name="connsiteX3" fmla="*/ 0 w 954617"/>
                <a:gd name="connsiteY3" fmla="*/ 4587 h 703810"/>
                <a:gd name="connsiteX0" fmla="*/ 0 w 954617"/>
                <a:gd name="connsiteY0" fmla="*/ 4587 h 703810"/>
                <a:gd name="connsiteX1" fmla="*/ 954617 w 954617"/>
                <a:gd name="connsiteY1" fmla="*/ 272871 h 703810"/>
                <a:gd name="connsiteX0" fmla="*/ 0 w 954617"/>
                <a:gd name="connsiteY0" fmla="*/ 6926 h 706149"/>
                <a:gd name="connsiteX1" fmla="*/ 954617 w 954617"/>
                <a:gd name="connsiteY1" fmla="*/ 275210 h 706149"/>
                <a:gd name="connsiteX2" fmla="*/ 0 w 954617"/>
                <a:gd name="connsiteY2" fmla="*/ 706149 h 706149"/>
                <a:gd name="connsiteX3" fmla="*/ 0 w 954617"/>
                <a:gd name="connsiteY3" fmla="*/ 6926 h 706149"/>
                <a:gd name="connsiteX0" fmla="*/ 0 w 954617"/>
                <a:gd name="connsiteY0" fmla="*/ 6926 h 706149"/>
                <a:gd name="connsiteX1" fmla="*/ 954617 w 954617"/>
                <a:gd name="connsiteY1" fmla="*/ 275210 h 706149"/>
                <a:gd name="connsiteX0" fmla="*/ 0 w 954617"/>
                <a:gd name="connsiteY0" fmla="*/ 8297 h 707520"/>
                <a:gd name="connsiteX1" fmla="*/ 954617 w 954617"/>
                <a:gd name="connsiteY1" fmla="*/ 276581 h 707520"/>
                <a:gd name="connsiteX2" fmla="*/ 0 w 954617"/>
                <a:gd name="connsiteY2" fmla="*/ 707520 h 707520"/>
                <a:gd name="connsiteX3" fmla="*/ 0 w 954617"/>
                <a:gd name="connsiteY3" fmla="*/ 8297 h 707520"/>
                <a:gd name="connsiteX0" fmla="*/ 0 w 954617"/>
                <a:gd name="connsiteY0" fmla="*/ 8297 h 707520"/>
                <a:gd name="connsiteX1" fmla="*/ 954617 w 954617"/>
                <a:gd name="connsiteY1" fmla="*/ 276581 h 70752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48622 w 954617"/>
                <a:gd name="connsiteY1" fmla="*/ 278783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54617 w 954617"/>
                <a:gd name="connsiteY1" fmla="*/ 276692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49668 w 954617"/>
                <a:gd name="connsiteY1" fmla="*/ 281781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52666 w 954617"/>
                <a:gd name="connsiteY1" fmla="*/ 280735 h 707630"/>
                <a:gd name="connsiteX0" fmla="*/ 0 w 954617"/>
                <a:gd name="connsiteY0" fmla="*/ 3989 h 703212"/>
                <a:gd name="connsiteX1" fmla="*/ 954617 w 954617"/>
                <a:gd name="connsiteY1" fmla="*/ 272273 h 703212"/>
                <a:gd name="connsiteX2" fmla="*/ 0 w 954617"/>
                <a:gd name="connsiteY2" fmla="*/ 703212 h 703212"/>
                <a:gd name="connsiteX3" fmla="*/ 0 w 954617"/>
                <a:gd name="connsiteY3" fmla="*/ 3989 h 703212"/>
                <a:gd name="connsiteX0" fmla="*/ 0 w 954617"/>
                <a:gd name="connsiteY0" fmla="*/ 3989 h 703212"/>
                <a:gd name="connsiteX1" fmla="*/ 952666 w 954617"/>
                <a:gd name="connsiteY1" fmla="*/ 276317 h 703212"/>
                <a:gd name="connsiteX0" fmla="*/ 0 w 954617"/>
                <a:gd name="connsiteY0" fmla="*/ 3989 h 703212"/>
                <a:gd name="connsiteX1" fmla="*/ 954617 w 954617"/>
                <a:gd name="connsiteY1" fmla="*/ 272273 h 703212"/>
                <a:gd name="connsiteX2" fmla="*/ 0 w 954617"/>
                <a:gd name="connsiteY2" fmla="*/ 703212 h 703212"/>
                <a:gd name="connsiteX3" fmla="*/ 0 w 954617"/>
                <a:gd name="connsiteY3" fmla="*/ 3989 h 703212"/>
                <a:gd name="connsiteX0" fmla="*/ 0 w 954617"/>
                <a:gd name="connsiteY0" fmla="*/ 3989 h 703212"/>
                <a:gd name="connsiteX1" fmla="*/ 950575 w 954617"/>
                <a:gd name="connsiteY1" fmla="*/ 270322 h 703212"/>
                <a:gd name="connsiteX0" fmla="*/ 0 w 956710"/>
                <a:gd name="connsiteY0" fmla="*/ 3989 h 703212"/>
                <a:gd name="connsiteX1" fmla="*/ 954617 w 956710"/>
                <a:gd name="connsiteY1" fmla="*/ 272273 h 703212"/>
                <a:gd name="connsiteX2" fmla="*/ 0 w 956710"/>
                <a:gd name="connsiteY2" fmla="*/ 703212 h 703212"/>
                <a:gd name="connsiteX3" fmla="*/ 0 w 956710"/>
                <a:gd name="connsiteY3" fmla="*/ 3989 h 703212"/>
                <a:gd name="connsiteX0" fmla="*/ 0 w 956710"/>
                <a:gd name="connsiteY0" fmla="*/ 3989 h 703212"/>
                <a:gd name="connsiteX1" fmla="*/ 956710 w 956710"/>
                <a:gd name="connsiteY1" fmla="*/ 278270 h 703212"/>
                <a:gd name="connsiteX0" fmla="*/ 0 w 956710"/>
                <a:gd name="connsiteY0" fmla="*/ 3989 h 703212"/>
                <a:gd name="connsiteX1" fmla="*/ 954617 w 956710"/>
                <a:gd name="connsiteY1" fmla="*/ 272273 h 703212"/>
                <a:gd name="connsiteX2" fmla="*/ 0 w 956710"/>
                <a:gd name="connsiteY2" fmla="*/ 703212 h 703212"/>
                <a:gd name="connsiteX3" fmla="*/ 0 w 956710"/>
                <a:gd name="connsiteY3" fmla="*/ 3989 h 703212"/>
                <a:gd name="connsiteX0" fmla="*/ 0 w 956710"/>
                <a:gd name="connsiteY0" fmla="*/ 3989 h 703212"/>
                <a:gd name="connsiteX1" fmla="*/ 956710 w 956710"/>
                <a:gd name="connsiteY1" fmla="*/ 278270 h 703212"/>
                <a:gd name="connsiteX0" fmla="*/ 0 w 956710"/>
                <a:gd name="connsiteY0" fmla="*/ 3989 h 703212"/>
                <a:gd name="connsiteX1" fmla="*/ 954617 w 956710"/>
                <a:gd name="connsiteY1" fmla="*/ 272273 h 703212"/>
                <a:gd name="connsiteX2" fmla="*/ 0 w 956710"/>
                <a:gd name="connsiteY2" fmla="*/ 703212 h 703212"/>
                <a:gd name="connsiteX3" fmla="*/ 0 w 956710"/>
                <a:gd name="connsiteY3" fmla="*/ 3989 h 703212"/>
                <a:gd name="connsiteX0" fmla="*/ 0 w 956710"/>
                <a:gd name="connsiteY0" fmla="*/ 3989 h 703212"/>
                <a:gd name="connsiteX1" fmla="*/ 956710 w 956710"/>
                <a:gd name="connsiteY1" fmla="*/ 278270 h 703212"/>
                <a:gd name="connsiteX0" fmla="*/ 0 w 956710"/>
                <a:gd name="connsiteY0" fmla="*/ 5052 h 704275"/>
                <a:gd name="connsiteX1" fmla="*/ 954617 w 956710"/>
                <a:gd name="connsiteY1" fmla="*/ 273336 h 704275"/>
                <a:gd name="connsiteX2" fmla="*/ 0 w 956710"/>
                <a:gd name="connsiteY2" fmla="*/ 704275 h 704275"/>
                <a:gd name="connsiteX3" fmla="*/ 0 w 956710"/>
                <a:gd name="connsiteY3" fmla="*/ 5052 h 704275"/>
                <a:gd name="connsiteX0" fmla="*/ 0 w 956710"/>
                <a:gd name="connsiteY0" fmla="*/ 5052 h 704275"/>
                <a:gd name="connsiteX1" fmla="*/ 956710 w 956710"/>
                <a:gd name="connsiteY1" fmla="*/ 279333 h 70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6710" h="704275" stroke="0" extrusionOk="0">
                  <a:moveTo>
                    <a:pt x="0" y="5052"/>
                  </a:moveTo>
                  <a:cubicBezTo>
                    <a:pt x="379417" y="-24160"/>
                    <a:pt x="617010" y="74362"/>
                    <a:pt x="954617" y="273336"/>
                  </a:cubicBezTo>
                  <a:lnTo>
                    <a:pt x="0" y="704275"/>
                  </a:lnTo>
                  <a:lnTo>
                    <a:pt x="0" y="5052"/>
                  </a:lnTo>
                  <a:close/>
                </a:path>
                <a:path w="956710" h="704275" fill="none">
                  <a:moveTo>
                    <a:pt x="0" y="5052"/>
                  </a:moveTo>
                  <a:cubicBezTo>
                    <a:pt x="372796" y="5052"/>
                    <a:pt x="690559" y="92422"/>
                    <a:pt x="956710" y="279333"/>
                  </a:cubicBezTo>
                </a:path>
              </a:pathLst>
            </a:custGeom>
            <a:ln w="762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2848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i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858823" y="1013791"/>
            <a:ext cx="3426353" cy="2564296"/>
          </a:xfrm>
        </p:spPr>
        <p:txBody>
          <a:bodyPr anchor="ctr"/>
          <a:lstStyle>
            <a:lvl1pPr algn="ctr">
              <a:lnSpc>
                <a:spcPct val="80000"/>
              </a:lnSpc>
              <a:defRPr sz="4000" kern="0" spc="-80" baseline="0"/>
            </a:lvl1pPr>
          </a:lstStyle>
          <a:p>
            <a:r>
              <a:rPr lang="sv-SE" dirty="0"/>
              <a:t>Lägg till rubrik</a:t>
            </a:r>
          </a:p>
        </p:txBody>
      </p:sp>
      <p:grpSp>
        <p:nvGrpSpPr>
          <p:cNvPr id="15" name="Grupp 14"/>
          <p:cNvGrpSpPr/>
          <p:nvPr userDrawn="1"/>
        </p:nvGrpSpPr>
        <p:grpSpPr>
          <a:xfrm>
            <a:off x="2481845" y="165681"/>
            <a:ext cx="4180310" cy="4180310"/>
            <a:chOff x="2839032" y="165681"/>
            <a:chExt cx="4180310" cy="4180310"/>
          </a:xfrm>
        </p:grpSpPr>
        <p:sp>
          <p:nvSpPr>
            <p:cNvPr id="13" name="Frihandsfigur 12"/>
            <p:cNvSpPr/>
            <p:nvPr userDrawn="1"/>
          </p:nvSpPr>
          <p:spPr>
            <a:xfrm rot="2700000">
              <a:off x="2839032" y="165681"/>
              <a:ext cx="4180310" cy="4180310"/>
            </a:xfrm>
            <a:custGeom>
              <a:avLst/>
              <a:gdLst>
                <a:gd name="connsiteX0" fmla="*/ 0 w 4180310"/>
                <a:gd name="connsiteY0" fmla="*/ 2364053 h 4180310"/>
                <a:gd name="connsiteX1" fmla="*/ 2364053 w 4180310"/>
                <a:gd name="connsiteY1" fmla="*/ 0 h 4180310"/>
                <a:gd name="connsiteX2" fmla="*/ 4180310 w 4180310"/>
                <a:gd name="connsiteY2" fmla="*/ 1816257 h 4180310"/>
                <a:gd name="connsiteX3" fmla="*/ 3388620 w 4180310"/>
                <a:gd name="connsiteY3" fmla="*/ 2607946 h 4180310"/>
                <a:gd name="connsiteX4" fmla="*/ 3388620 w 4180310"/>
                <a:gd name="connsiteY4" fmla="*/ 3390867 h 4180310"/>
                <a:gd name="connsiteX5" fmla="*/ 2605700 w 4180310"/>
                <a:gd name="connsiteY5" fmla="*/ 3390867 h 4180310"/>
                <a:gd name="connsiteX6" fmla="*/ 1816257 w 4180310"/>
                <a:gd name="connsiteY6" fmla="*/ 4180310 h 418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80310" h="4180310">
                  <a:moveTo>
                    <a:pt x="0" y="2364053"/>
                  </a:moveTo>
                  <a:lnTo>
                    <a:pt x="2364053" y="0"/>
                  </a:lnTo>
                  <a:lnTo>
                    <a:pt x="4180310" y="1816257"/>
                  </a:lnTo>
                  <a:lnTo>
                    <a:pt x="3388620" y="2607946"/>
                  </a:lnTo>
                  <a:lnTo>
                    <a:pt x="3388620" y="3390867"/>
                  </a:lnTo>
                  <a:lnTo>
                    <a:pt x="2605700" y="3390867"/>
                  </a:lnTo>
                  <a:lnTo>
                    <a:pt x="1816257" y="4180310"/>
                  </a:lnTo>
                  <a:close/>
                </a:path>
              </a:pathLst>
            </a:custGeom>
            <a:noFill/>
            <a:ln w="76200">
              <a:solidFill>
                <a:schemeClr val="accent1"/>
              </a:solidFill>
              <a:miter lim="800000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4" name="Rektangel 13"/>
            <p:cNvSpPr/>
            <p:nvPr userDrawn="1"/>
          </p:nvSpPr>
          <p:spPr>
            <a:xfrm>
              <a:off x="3473451" y="1181100"/>
              <a:ext cx="360000" cy="360000"/>
            </a:xfrm>
            <a:custGeom>
              <a:avLst/>
              <a:gdLst>
                <a:gd name="connsiteX0" fmla="*/ 0 w 360000"/>
                <a:gd name="connsiteY0" fmla="*/ 0 h 360000"/>
                <a:gd name="connsiteX1" fmla="*/ 360000 w 360000"/>
                <a:gd name="connsiteY1" fmla="*/ 0 h 360000"/>
                <a:gd name="connsiteX2" fmla="*/ 360000 w 360000"/>
                <a:gd name="connsiteY2" fmla="*/ 360000 h 360000"/>
                <a:gd name="connsiteX3" fmla="*/ 0 w 360000"/>
                <a:gd name="connsiteY3" fmla="*/ 360000 h 360000"/>
                <a:gd name="connsiteX4" fmla="*/ 0 w 360000"/>
                <a:gd name="connsiteY4" fmla="*/ 0 h 360000"/>
                <a:gd name="connsiteX0" fmla="*/ 360000 w 451440"/>
                <a:gd name="connsiteY0" fmla="*/ 360000 h 451440"/>
                <a:gd name="connsiteX1" fmla="*/ 0 w 451440"/>
                <a:gd name="connsiteY1" fmla="*/ 360000 h 451440"/>
                <a:gd name="connsiteX2" fmla="*/ 0 w 451440"/>
                <a:gd name="connsiteY2" fmla="*/ 0 h 451440"/>
                <a:gd name="connsiteX3" fmla="*/ 360000 w 451440"/>
                <a:gd name="connsiteY3" fmla="*/ 0 h 451440"/>
                <a:gd name="connsiteX4" fmla="*/ 451440 w 451440"/>
                <a:gd name="connsiteY4" fmla="*/ 451440 h 451440"/>
                <a:gd name="connsiteX0" fmla="*/ 360000 w 360000"/>
                <a:gd name="connsiteY0" fmla="*/ 360000 h 360000"/>
                <a:gd name="connsiteX1" fmla="*/ 0 w 360000"/>
                <a:gd name="connsiteY1" fmla="*/ 360000 h 360000"/>
                <a:gd name="connsiteX2" fmla="*/ 0 w 360000"/>
                <a:gd name="connsiteY2" fmla="*/ 0 h 360000"/>
                <a:gd name="connsiteX3" fmla="*/ 360000 w 360000"/>
                <a:gd name="connsiteY3" fmla="*/ 0 h 360000"/>
                <a:gd name="connsiteX0" fmla="*/ 0 w 360000"/>
                <a:gd name="connsiteY0" fmla="*/ 360000 h 360000"/>
                <a:gd name="connsiteX1" fmla="*/ 0 w 360000"/>
                <a:gd name="connsiteY1" fmla="*/ 0 h 360000"/>
                <a:gd name="connsiteX2" fmla="*/ 360000 w 360000"/>
                <a:gd name="connsiteY2" fmla="*/ 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0000" h="360000">
                  <a:moveTo>
                    <a:pt x="0" y="360000"/>
                  </a:moveTo>
                  <a:lnTo>
                    <a:pt x="0" y="0"/>
                  </a:lnTo>
                  <a:lnTo>
                    <a:pt x="360000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miter lim="800000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492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/>
          <a:p>
            <a:r>
              <a:rPr lang="sv-SE" dirty="0"/>
              <a:t>Lägg till rubrik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710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/>
          <a:p>
            <a:r>
              <a:rPr lang="sv-SE" dirty="0"/>
              <a:t>Lägg till rubrik</a:t>
            </a:r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3"/>
          </p:nvPr>
        </p:nvSpPr>
        <p:spPr>
          <a:xfrm>
            <a:off x="358775" y="1066800"/>
            <a:ext cx="8426450" cy="34036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05978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liten fakta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/>
          <a:p>
            <a:r>
              <a:rPr lang="sv-SE" dirty="0"/>
              <a:t>Lägg till rubrik</a:t>
            </a:r>
          </a:p>
        </p:txBody>
      </p:sp>
      <p:sp>
        <p:nvSpPr>
          <p:cNvPr id="10" name="Platshållare för innehåll 7"/>
          <p:cNvSpPr>
            <a:spLocks noGrp="1"/>
          </p:cNvSpPr>
          <p:nvPr>
            <p:ph sz="quarter" idx="14"/>
          </p:nvPr>
        </p:nvSpPr>
        <p:spPr>
          <a:xfrm>
            <a:off x="358775" y="1066800"/>
            <a:ext cx="6283325" cy="34036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21" hasCustomPrompt="1"/>
          </p:nvPr>
        </p:nvSpPr>
        <p:spPr>
          <a:xfrm>
            <a:off x="6784975" y="1066800"/>
            <a:ext cx="2000250" cy="316800"/>
          </a:xfrm>
          <a:ln w="31750">
            <a:solidFill>
              <a:schemeClr val="accent1"/>
            </a:solidFill>
          </a:ln>
        </p:spPr>
        <p:txBody>
          <a:bodyPr lIns="108000" tIns="54000">
            <a:normAutofit/>
          </a:bodyPr>
          <a:lstStyle>
            <a:lvl1pPr>
              <a:defRPr sz="1400" b="1"/>
            </a:lvl1pPr>
          </a:lstStyle>
          <a:p>
            <a:pPr lvl="0"/>
            <a:r>
              <a:rPr lang="sv-SE" dirty="0"/>
              <a:t>Lägg till faktarubrik</a:t>
            </a:r>
          </a:p>
        </p:txBody>
      </p:sp>
      <p:sp>
        <p:nvSpPr>
          <p:cNvPr id="15" name="Platshållare för text 14"/>
          <p:cNvSpPr>
            <a:spLocks noGrp="1"/>
          </p:cNvSpPr>
          <p:nvPr>
            <p:ph type="body" sz="quarter" idx="22" hasCustomPrompt="1"/>
          </p:nvPr>
        </p:nvSpPr>
        <p:spPr>
          <a:xfrm>
            <a:off x="6784975" y="1383600"/>
            <a:ext cx="2000250" cy="3086799"/>
          </a:xfrm>
          <a:ln w="31750">
            <a:solidFill>
              <a:schemeClr val="accent1"/>
            </a:solidFill>
          </a:ln>
        </p:spPr>
        <p:txBody>
          <a:bodyPr lIns="108000" tIns="72000" rIns="90000">
            <a:normAutofit/>
          </a:bodyPr>
          <a:lstStyle>
            <a:lvl1pPr>
              <a:defRPr sz="1300" b="0"/>
            </a:lvl1pPr>
          </a:lstStyle>
          <a:p>
            <a:pPr lvl="0"/>
            <a:r>
              <a:rPr lang="sv-SE" dirty="0"/>
              <a:t>Lägg till faktatext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29650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liten faktaruta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Lägg till rubrik</a:t>
            </a:r>
          </a:p>
        </p:txBody>
      </p:sp>
      <p:sp>
        <p:nvSpPr>
          <p:cNvPr id="10" name="Platshållare för innehåll 7"/>
          <p:cNvSpPr>
            <a:spLocks noGrp="1"/>
          </p:cNvSpPr>
          <p:nvPr>
            <p:ph sz="quarter" idx="14"/>
          </p:nvPr>
        </p:nvSpPr>
        <p:spPr>
          <a:xfrm>
            <a:off x="358776" y="1066800"/>
            <a:ext cx="2711450" cy="34036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26"/>
          </p:nvPr>
        </p:nvSpPr>
        <p:spPr>
          <a:xfrm>
            <a:off x="3213100" y="1066800"/>
            <a:ext cx="3428999" cy="34036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21" hasCustomPrompt="1"/>
          </p:nvPr>
        </p:nvSpPr>
        <p:spPr>
          <a:xfrm>
            <a:off x="6784975" y="1067246"/>
            <a:ext cx="2000250" cy="316800"/>
          </a:xfrm>
          <a:ln w="31750">
            <a:solidFill>
              <a:schemeClr val="accent1"/>
            </a:solidFill>
          </a:ln>
        </p:spPr>
        <p:txBody>
          <a:bodyPr lIns="108000" tIns="54000">
            <a:normAutofit/>
          </a:bodyPr>
          <a:lstStyle>
            <a:lvl1pPr>
              <a:defRPr sz="1400" b="1"/>
            </a:lvl1pPr>
          </a:lstStyle>
          <a:p>
            <a:pPr lvl="0"/>
            <a:r>
              <a:rPr lang="sv-SE" dirty="0"/>
              <a:t>Lägg till faktarubrik</a:t>
            </a:r>
          </a:p>
        </p:txBody>
      </p:sp>
      <p:sp>
        <p:nvSpPr>
          <p:cNvPr id="15" name="Platshållare för text 14"/>
          <p:cNvSpPr>
            <a:spLocks noGrp="1"/>
          </p:cNvSpPr>
          <p:nvPr>
            <p:ph type="body" sz="quarter" idx="22" hasCustomPrompt="1"/>
          </p:nvPr>
        </p:nvSpPr>
        <p:spPr>
          <a:xfrm>
            <a:off x="6784975" y="1384046"/>
            <a:ext cx="2000250" cy="3086353"/>
          </a:xfrm>
          <a:ln w="31750">
            <a:solidFill>
              <a:schemeClr val="accent1"/>
            </a:solidFill>
          </a:ln>
        </p:spPr>
        <p:txBody>
          <a:bodyPr lIns="108000" tIns="72000" rIns="90000">
            <a:normAutofit/>
          </a:bodyPr>
          <a:lstStyle>
            <a:lvl1pPr>
              <a:defRPr sz="1300" b="0"/>
            </a:lvl1pPr>
          </a:lstStyle>
          <a:p>
            <a:pPr lvl="0"/>
            <a:r>
              <a:rPr lang="sv-SE" dirty="0"/>
              <a:t>Lägg till faktatext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5847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stor fakta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/>
          <a:p>
            <a:r>
              <a:rPr lang="sv-SE" dirty="0"/>
              <a:t>Lägg till rubrik</a:t>
            </a:r>
          </a:p>
        </p:txBody>
      </p:sp>
      <p:sp>
        <p:nvSpPr>
          <p:cNvPr id="10" name="Platshållare för innehåll 7"/>
          <p:cNvSpPr>
            <a:spLocks noGrp="1"/>
          </p:cNvSpPr>
          <p:nvPr>
            <p:ph sz="quarter" idx="14"/>
          </p:nvPr>
        </p:nvSpPr>
        <p:spPr>
          <a:xfrm>
            <a:off x="358776" y="1066800"/>
            <a:ext cx="5568950" cy="34036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21" hasCustomPrompt="1"/>
          </p:nvPr>
        </p:nvSpPr>
        <p:spPr>
          <a:xfrm>
            <a:off x="6089650" y="1071000"/>
            <a:ext cx="2682875" cy="378000"/>
          </a:xfrm>
          <a:ln w="31750">
            <a:solidFill>
              <a:schemeClr val="accent1"/>
            </a:solidFill>
          </a:ln>
        </p:spPr>
        <p:txBody>
          <a:bodyPr lIns="108000" tIns="82800">
            <a:normAutofit/>
          </a:bodyPr>
          <a:lstStyle>
            <a:lvl1pPr>
              <a:defRPr sz="1500" b="1"/>
            </a:lvl1pPr>
          </a:lstStyle>
          <a:p>
            <a:pPr lvl="0"/>
            <a:r>
              <a:rPr lang="sv-SE" dirty="0"/>
              <a:t>Lägg till faktarubrik</a:t>
            </a:r>
          </a:p>
        </p:txBody>
      </p:sp>
      <p:sp>
        <p:nvSpPr>
          <p:cNvPr id="15" name="Platshållare för text 14"/>
          <p:cNvSpPr>
            <a:spLocks noGrp="1"/>
          </p:cNvSpPr>
          <p:nvPr>
            <p:ph type="body" sz="quarter" idx="22" hasCustomPrompt="1"/>
          </p:nvPr>
        </p:nvSpPr>
        <p:spPr>
          <a:xfrm>
            <a:off x="6089650" y="1449001"/>
            <a:ext cx="2682875" cy="3021400"/>
          </a:xfrm>
          <a:ln w="31750">
            <a:solidFill>
              <a:schemeClr val="accent1"/>
            </a:solidFill>
          </a:ln>
        </p:spPr>
        <p:txBody>
          <a:bodyPr lIns="108000" tIns="72000" rIns="90000">
            <a:normAutofit/>
          </a:bodyPr>
          <a:lstStyle>
            <a:lvl1pPr>
              <a:defRPr sz="1500" b="0"/>
            </a:lvl1pPr>
          </a:lstStyle>
          <a:p>
            <a:pPr lvl="0"/>
            <a:r>
              <a:rPr lang="sv-SE" dirty="0"/>
              <a:t>Lägg till faktatext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83334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not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Lägg till rubrik</a:t>
            </a:r>
          </a:p>
        </p:txBody>
      </p:sp>
      <p:grpSp>
        <p:nvGrpSpPr>
          <p:cNvPr id="7" name="Grupp 6"/>
          <p:cNvGrpSpPr/>
          <p:nvPr userDrawn="1"/>
        </p:nvGrpSpPr>
        <p:grpSpPr>
          <a:xfrm flipH="1">
            <a:off x="5955738" y="1086046"/>
            <a:ext cx="2815621" cy="2063154"/>
            <a:chOff x="2412000" y="1095795"/>
            <a:chExt cx="4321659" cy="3171405"/>
          </a:xfrm>
        </p:grpSpPr>
        <p:sp>
          <p:nvSpPr>
            <p:cNvPr id="8" name="Frihandsfigur 7"/>
            <p:cNvSpPr/>
            <p:nvPr/>
          </p:nvSpPr>
          <p:spPr>
            <a:xfrm rot="10800000">
              <a:off x="2412000" y="1114424"/>
              <a:ext cx="4320000" cy="3152776"/>
            </a:xfrm>
            <a:custGeom>
              <a:avLst/>
              <a:gdLst>
                <a:gd name="connsiteX0" fmla="*/ 3011900 w 4320000"/>
                <a:gd name="connsiteY0" fmla="*/ 3152776 h 3152776"/>
                <a:gd name="connsiteX1" fmla="*/ 1308100 w 4320000"/>
                <a:gd name="connsiteY1" fmla="*/ 3152776 h 3152776"/>
                <a:gd name="connsiteX2" fmla="*/ 0 w 4320000"/>
                <a:gd name="connsiteY2" fmla="*/ 1844676 h 3152776"/>
                <a:gd name="connsiteX3" fmla="*/ 1308100 w 4320000"/>
                <a:gd name="connsiteY3" fmla="*/ 536576 h 3152776"/>
                <a:gd name="connsiteX4" fmla="*/ 1769475 w 4320000"/>
                <a:gd name="connsiteY4" fmla="*/ 536576 h 3152776"/>
                <a:gd name="connsiteX5" fmla="*/ 1769475 w 4320000"/>
                <a:gd name="connsiteY5" fmla="*/ 0 h 3152776"/>
                <a:gd name="connsiteX6" fmla="*/ 2429228 w 4320000"/>
                <a:gd name="connsiteY6" fmla="*/ 536576 h 3152776"/>
                <a:gd name="connsiteX7" fmla="*/ 3011900 w 4320000"/>
                <a:gd name="connsiteY7" fmla="*/ 536576 h 3152776"/>
                <a:gd name="connsiteX8" fmla="*/ 4320000 w 4320000"/>
                <a:gd name="connsiteY8" fmla="*/ 1844676 h 3152776"/>
                <a:gd name="connsiteX9" fmla="*/ 3011900 w 4320000"/>
                <a:gd name="connsiteY9" fmla="*/ 3152776 h 3152776"/>
                <a:gd name="connsiteX0" fmla="*/ 1769475 w 4320000"/>
                <a:gd name="connsiteY0" fmla="*/ 536576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860915 w 4320000"/>
                <a:gd name="connsiteY9" fmla="*/ 628016 h 3152776"/>
                <a:gd name="connsiteX0" fmla="*/ 1769475 w 4320000"/>
                <a:gd name="connsiteY0" fmla="*/ 536576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594215 w 4320000"/>
                <a:gd name="connsiteY9" fmla="*/ 532766 h 3152776"/>
                <a:gd name="connsiteX0" fmla="*/ 1769475 w 4320000"/>
                <a:gd name="connsiteY0" fmla="*/ 536576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575165 w 4320000"/>
                <a:gd name="connsiteY9" fmla="*/ 539116 h 3152776"/>
                <a:gd name="connsiteX0" fmla="*/ 1769475 w 4320000"/>
                <a:gd name="connsiteY0" fmla="*/ 536576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575165 w 4320000"/>
                <a:gd name="connsiteY9" fmla="*/ 535941 h 3152776"/>
                <a:gd name="connsiteX0" fmla="*/ 1769475 w 4320000"/>
                <a:gd name="connsiteY0" fmla="*/ 577851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575165 w 4320000"/>
                <a:gd name="connsiteY9" fmla="*/ 535941 h 315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20000" h="3152776">
                  <a:moveTo>
                    <a:pt x="1769475" y="577851"/>
                  </a:moveTo>
                  <a:lnTo>
                    <a:pt x="1769475" y="0"/>
                  </a:lnTo>
                  <a:lnTo>
                    <a:pt x="2429228" y="536576"/>
                  </a:lnTo>
                  <a:lnTo>
                    <a:pt x="3011900" y="536576"/>
                  </a:lnTo>
                  <a:cubicBezTo>
                    <a:pt x="3734344" y="536576"/>
                    <a:pt x="4320000" y="1122232"/>
                    <a:pt x="4320000" y="1844676"/>
                  </a:cubicBezTo>
                  <a:cubicBezTo>
                    <a:pt x="4320000" y="2567120"/>
                    <a:pt x="3734344" y="3152776"/>
                    <a:pt x="3011900" y="3152776"/>
                  </a:cubicBezTo>
                  <a:lnTo>
                    <a:pt x="1308100" y="3152776"/>
                  </a:lnTo>
                  <a:cubicBezTo>
                    <a:pt x="585656" y="3152776"/>
                    <a:pt x="0" y="2567120"/>
                    <a:pt x="0" y="1844676"/>
                  </a:cubicBezTo>
                  <a:cubicBezTo>
                    <a:pt x="0" y="1122232"/>
                    <a:pt x="585656" y="536576"/>
                    <a:pt x="1308100" y="536576"/>
                  </a:cubicBezTo>
                  <a:lnTo>
                    <a:pt x="1575165" y="535941"/>
                  </a:lnTo>
                </a:path>
              </a:pathLst>
            </a:custGeom>
            <a:noFill/>
            <a:ln w="50800">
              <a:solidFill>
                <a:schemeClr val="accent1"/>
              </a:solidFill>
              <a:miter lim="800000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9" name="Båge 13"/>
            <p:cNvSpPr/>
            <p:nvPr/>
          </p:nvSpPr>
          <p:spPr>
            <a:xfrm rot="1153800">
              <a:off x="5776949" y="1095795"/>
              <a:ext cx="956710" cy="704275"/>
            </a:xfrm>
            <a:custGeom>
              <a:avLst/>
              <a:gdLst>
                <a:gd name="connsiteX0" fmla="*/ 1212208 w 2424415"/>
                <a:gd name="connsiteY0" fmla="*/ 0 h 1398446"/>
                <a:gd name="connsiteX1" fmla="*/ 2166825 w 2424415"/>
                <a:gd name="connsiteY1" fmla="*/ 268284 h 1398446"/>
                <a:gd name="connsiteX2" fmla="*/ 1212208 w 2424415"/>
                <a:gd name="connsiteY2" fmla="*/ 699223 h 1398446"/>
                <a:gd name="connsiteX3" fmla="*/ 1212208 w 2424415"/>
                <a:gd name="connsiteY3" fmla="*/ 0 h 1398446"/>
                <a:gd name="connsiteX0" fmla="*/ 1212208 w 2424415"/>
                <a:gd name="connsiteY0" fmla="*/ 0 h 1398446"/>
                <a:gd name="connsiteX1" fmla="*/ 2166825 w 2424415"/>
                <a:gd name="connsiteY1" fmla="*/ 268284 h 1398446"/>
                <a:gd name="connsiteX0" fmla="*/ 0 w 954617"/>
                <a:gd name="connsiteY0" fmla="*/ 1354 h 700577"/>
                <a:gd name="connsiteX1" fmla="*/ 954617 w 954617"/>
                <a:gd name="connsiteY1" fmla="*/ 269638 h 700577"/>
                <a:gd name="connsiteX2" fmla="*/ 0 w 954617"/>
                <a:gd name="connsiteY2" fmla="*/ 700577 h 700577"/>
                <a:gd name="connsiteX3" fmla="*/ 0 w 954617"/>
                <a:gd name="connsiteY3" fmla="*/ 1354 h 700577"/>
                <a:gd name="connsiteX0" fmla="*/ 0 w 954617"/>
                <a:gd name="connsiteY0" fmla="*/ 1354 h 700577"/>
                <a:gd name="connsiteX1" fmla="*/ 954617 w 954617"/>
                <a:gd name="connsiteY1" fmla="*/ 269638 h 700577"/>
                <a:gd name="connsiteX0" fmla="*/ 0 w 954617"/>
                <a:gd name="connsiteY0" fmla="*/ 2520 h 701743"/>
                <a:gd name="connsiteX1" fmla="*/ 954617 w 954617"/>
                <a:gd name="connsiteY1" fmla="*/ 270804 h 701743"/>
                <a:gd name="connsiteX2" fmla="*/ 0 w 954617"/>
                <a:gd name="connsiteY2" fmla="*/ 701743 h 701743"/>
                <a:gd name="connsiteX3" fmla="*/ 0 w 954617"/>
                <a:gd name="connsiteY3" fmla="*/ 2520 h 701743"/>
                <a:gd name="connsiteX0" fmla="*/ 0 w 954617"/>
                <a:gd name="connsiteY0" fmla="*/ 2520 h 701743"/>
                <a:gd name="connsiteX1" fmla="*/ 954617 w 954617"/>
                <a:gd name="connsiteY1" fmla="*/ 270804 h 701743"/>
                <a:gd name="connsiteX0" fmla="*/ 0 w 954617"/>
                <a:gd name="connsiteY0" fmla="*/ 2674 h 701897"/>
                <a:gd name="connsiteX1" fmla="*/ 954617 w 954617"/>
                <a:gd name="connsiteY1" fmla="*/ 270958 h 701897"/>
                <a:gd name="connsiteX2" fmla="*/ 0 w 954617"/>
                <a:gd name="connsiteY2" fmla="*/ 701897 h 701897"/>
                <a:gd name="connsiteX3" fmla="*/ 0 w 954617"/>
                <a:gd name="connsiteY3" fmla="*/ 2674 h 701897"/>
                <a:gd name="connsiteX0" fmla="*/ 0 w 954617"/>
                <a:gd name="connsiteY0" fmla="*/ 2674 h 701897"/>
                <a:gd name="connsiteX1" fmla="*/ 954617 w 954617"/>
                <a:gd name="connsiteY1" fmla="*/ 270958 h 701897"/>
                <a:gd name="connsiteX0" fmla="*/ 0 w 954617"/>
                <a:gd name="connsiteY0" fmla="*/ 2848 h 702071"/>
                <a:gd name="connsiteX1" fmla="*/ 954617 w 954617"/>
                <a:gd name="connsiteY1" fmla="*/ 271132 h 702071"/>
                <a:gd name="connsiteX2" fmla="*/ 0 w 954617"/>
                <a:gd name="connsiteY2" fmla="*/ 702071 h 702071"/>
                <a:gd name="connsiteX3" fmla="*/ 0 w 954617"/>
                <a:gd name="connsiteY3" fmla="*/ 2848 h 702071"/>
                <a:gd name="connsiteX0" fmla="*/ 0 w 954617"/>
                <a:gd name="connsiteY0" fmla="*/ 2848 h 702071"/>
                <a:gd name="connsiteX1" fmla="*/ 954617 w 954617"/>
                <a:gd name="connsiteY1" fmla="*/ 271132 h 702071"/>
                <a:gd name="connsiteX0" fmla="*/ 0 w 954617"/>
                <a:gd name="connsiteY0" fmla="*/ 3088 h 702311"/>
                <a:gd name="connsiteX1" fmla="*/ 954617 w 954617"/>
                <a:gd name="connsiteY1" fmla="*/ 271372 h 702311"/>
                <a:gd name="connsiteX2" fmla="*/ 0 w 954617"/>
                <a:gd name="connsiteY2" fmla="*/ 702311 h 702311"/>
                <a:gd name="connsiteX3" fmla="*/ 0 w 954617"/>
                <a:gd name="connsiteY3" fmla="*/ 3088 h 702311"/>
                <a:gd name="connsiteX0" fmla="*/ 0 w 954617"/>
                <a:gd name="connsiteY0" fmla="*/ 3088 h 702311"/>
                <a:gd name="connsiteX1" fmla="*/ 954617 w 954617"/>
                <a:gd name="connsiteY1" fmla="*/ 271372 h 702311"/>
                <a:gd name="connsiteX0" fmla="*/ 0 w 954617"/>
                <a:gd name="connsiteY0" fmla="*/ 270 h 699493"/>
                <a:gd name="connsiteX1" fmla="*/ 954617 w 954617"/>
                <a:gd name="connsiteY1" fmla="*/ 268554 h 699493"/>
                <a:gd name="connsiteX2" fmla="*/ 0 w 954617"/>
                <a:gd name="connsiteY2" fmla="*/ 699493 h 699493"/>
                <a:gd name="connsiteX3" fmla="*/ 0 w 954617"/>
                <a:gd name="connsiteY3" fmla="*/ 270 h 699493"/>
                <a:gd name="connsiteX0" fmla="*/ 0 w 954617"/>
                <a:gd name="connsiteY0" fmla="*/ 270 h 699493"/>
                <a:gd name="connsiteX1" fmla="*/ 954617 w 954617"/>
                <a:gd name="connsiteY1" fmla="*/ 268554 h 699493"/>
                <a:gd name="connsiteX0" fmla="*/ 0 w 954617"/>
                <a:gd name="connsiteY0" fmla="*/ 291 h 699514"/>
                <a:gd name="connsiteX1" fmla="*/ 954617 w 954617"/>
                <a:gd name="connsiteY1" fmla="*/ 268575 h 699514"/>
                <a:gd name="connsiteX2" fmla="*/ 0 w 954617"/>
                <a:gd name="connsiteY2" fmla="*/ 699514 h 699514"/>
                <a:gd name="connsiteX3" fmla="*/ 0 w 954617"/>
                <a:gd name="connsiteY3" fmla="*/ 291 h 699514"/>
                <a:gd name="connsiteX0" fmla="*/ 0 w 954617"/>
                <a:gd name="connsiteY0" fmla="*/ 291 h 699514"/>
                <a:gd name="connsiteX1" fmla="*/ 954617 w 954617"/>
                <a:gd name="connsiteY1" fmla="*/ 268575 h 699514"/>
                <a:gd name="connsiteX0" fmla="*/ 0 w 954617"/>
                <a:gd name="connsiteY0" fmla="*/ 433 h 699656"/>
                <a:gd name="connsiteX1" fmla="*/ 954617 w 954617"/>
                <a:gd name="connsiteY1" fmla="*/ 268717 h 699656"/>
                <a:gd name="connsiteX2" fmla="*/ 0 w 954617"/>
                <a:gd name="connsiteY2" fmla="*/ 699656 h 699656"/>
                <a:gd name="connsiteX3" fmla="*/ 0 w 954617"/>
                <a:gd name="connsiteY3" fmla="*/ 433 h 699656"/>
                <a:gd name="connsiteX0" fmla="*/ 0 w 954617"/>
                <a:gd name="connsiteY0" fmla="*/ 433 h 699656"/>
                <a:gd name="connsiteX1" fmla="*/ 954617 w 954617"/>
                <a:gd name="connsiteY1" fmla="*/ 268717 h 699656"/>
                <a:gd name="connsiteX0" fmla="*/ 0 w 954617"/>
                <a:gd name="connsiteY0" fmla="*/ 489 h 699712"/>
                <a:gd name="connsiteX1" fmla="*/ 954617 w 954617"/>
                <a:gd name="connsiteY1" fmla="*/ 268773 h 699712"/>
                <a:gd name="connsiteX2" fmla="*/ 0 w 954617"/>
                <a:gd name="connsiteY2" fmla="*/ 699712 h 699712"/>
                <a:gd name="connsiteX3" fmla="*/ 0 w 954617"/>
                <a:gd name="connsiteY3" fmla="*/ 489 h 699712"/>
                <a:gd name="connsiteX0" fmla="*/ 0 w 954617"/>
                <a:gd name="connsiteY0" fmla="*/ 489 h 699712"/>
                <a:gd name="connsiteX1" fmla="*/ 954617 w 954617"/>
                <a:gd name="connsiteY1" fmla="*/ 268773 h 699712"/>
                <a:gd name="connsiteX0" fmla="*/ 0 w 954617"/>
                <a:gd name="connsiteY0" fmla="*/ 437 h 699660"/>
                <a:gd name="connsiteX1" fmla="*/ 954617 w 954617"/>
                <a:gd name="connsiteY1" fmla="*/ 268721 h 699660"/>
                <a:gd name="connsiteX2" fmla="*/ 0 w 954617"/>
                <a:gd name="connsiteY2" fmla="*/ 699660 h 699660"/>
                <a:gd name="connsiteX3" fmla="*/ 0 w 954617"/>
                <a:gd name="connsiteY3" fmla="*/ 437 h 699660"/>
                <a:gd name="connsiteX0" fmla="*/ 0 w 954617"/>
                <a:gd name="connsiteY0" fmla="*/ 437 h 699660"/>
                <a:gd name="connsiteX1" fmla="*/ 954617 w 954617"/>
                <a:gd name="connsiteY1" fmla="*/ 268721 h 699660"/>
                <a:gd name="connsiteX0" fmla="*/ 0 w 954617"/>
                <a:gd name="connsiteY0" fmla="*/ 298 h 699521"/>
                <a:gd name="connsiteX1" fmla="*/ 954617 w 954617"/>
                <a:gd name="connsiteY1" fmla="*/ 268582 h 699521"/>
                <a:gd name="connsiteX2" fmla="*/ 0 w 954617"/>
                <a:gd name="connsiteY2" fmla="*/ 699521 h 699521"/>
                <a:gd name="connsiteX3" fmla="*/ 0 w 954617"/>
                <a:gd name="connsiteY3" fmla="*/ 298 h 699521"/>
                <a:gd name="connsiteX0" fmla="*/ 0 w 954617"/>
                <a:gd name="connsiteY0" fmla="*/ 298 h 699521"/>
                <a:gd name="connsiteX1" fmla="*/ 954617 w 954617"/>
                <a:gd name="connsiteY1" fmla="*/ 268582 h 699521"/>
                <a:gd name="connsiteX0" fmla="*/ 0 w 954617"/>
                <a:gd name="connsiteY0" fmla="*/ 194 h 699417"/>
                <a:gd name="connsiteX1" fmla="*/ 954617 w 954617"/>
                <a:gd name="connsiteY1" fmla="*/ 268478 h 699417"/>
                <a:gd name="connsiteX2" fmla="*/ 0 w 954617"/>
                <a:gd name="connsiteY2" fmla="*/ 699417 h 699417"/>
                <a:gd name="connsiteX3" fmla="*/ 0 w 954617"/>
                <a:gd name="connsiteY3" fmla="*/ 194 h 699417"/>
                <a:gd name="connsiteX0" fmla="*/ 0 w 954617"/>
                <a:gd name="connsiteY0" fmla="*/ 194 h 699417"/>
                <a:gd name="connsiteX1" fmla="*/ 954617 w 954617"/>
                <a:gd name="connsiteY1" fmla="*/ 268478 h 699417"/>
                <a:gd name="connsiteX0" fmla="*/ 0 w 954617"/>
                <a:gd name="connsiteY0" fmla="*/ 4587 h 703810"/>
                <a:gd name="connsiteX1" fmla="*/ 954617 w 954617"/>
                <a:gd name="connsiteY1" fmla="*/ 272871 h 703810"/>
                <a:gd name="connsiteX2" fmla="*/ 0 w 954617"/>
                <a:gd name="connsiteY2" fmla="*/ 703810 h 703810"/>
                <a:gd name="connsiteX3" fmla="*/ 0 w 954617"/>
                <a:gd name="connsiteY3" fmla="*/ 4587 h 703810"/>
                <a:gd name="connsiteX0" fmla="*/ 0 w 954617"/>
                <a:gd name="connsiteY0" fmla="*/ 4587 h 703810"/>
                <a:gd name="connsiteX1" fmla="*/ 954617 w 954617"/>
                <a:gd name="connsiteY1" fmla="*/ 272871 h 703810"/>
                <a:gd name="connsiteX0" fmla="*/ 0 w 954617"/>
                <a:gd name="connsiteY0" fmla="*/ 6926 h 706149"/>
                <a:gd name="connsiteX1" fmla="*/ 954617 w 954617"/>
                <a:gd name="connsiteY1" fmla="*/ 275210 h 706149"/>
                <a:gd name="connsiteX2" fmla="*/ 0 w 954617"/>
                <a:gd name="connsiteY2" fmla="*/ 706149 h 706149"/>
                <a:gd name="connsiteX3" fmla="*/ 0 w 954617"/>
                <a:gd name="connsiteY3" fmla="*/ 6926 h 706149"/>
                <a:gd name="connsiteX0" fmla="*/ 0 w 954617"/>
                <a:gd name="connsiteY0" fmla="*/ 6926 h 706149"/>
                <a:gd name="connsiteX1" fmla="*/ 954617 w 954617"/>
                <a:gd name="connsiteY1" fmla="*/ 275210 h 706149"/>
                <a:gd name="connsiteX0" fmla="*/ 0 w 954617"/>
                <a:gd name="connsiteY0" fmla="*/ 8297 h 707520"/>
                <a:gd name="connsiteX1" fmla="*/ 954617 w 954617"/>
                <a:gd name="connsiteY1" fmla="*/ 276581 h 707520"/>
                <a:gd name="connsiteX2" fmla="*/ 0 w 954617"/>
                <a:gd name="connsiteY2" fmla="*/ 707520 h 707520"/>
                <a:gd name="connsiteX3" fmla="*/ 0 w 954617"/>
                <a:gd name="connsiteY3" fmla="*/ 8297 h 707520"/>
                <a:gd name="connsiteX0" fmla="*/ 0 w 954617"/>
                <a:gd name="connsiteY0" fmla="*/ 8297 h 707520"/>
                <a:gd name="connsiteX1" fmla="*/ 954617 w 954617"/>
                <a:gd name="connsiteY1" fmla="*/ 276581 h 70752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48622 w 954617"/>
                <a:gd name="connsiteY1" fmla="*/ 278783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54617 w 954617"/>
                <a:gd name="connsiteY1" fmla="*/ 276692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49668 w 954617"/>
                <a:gd name="connsiteY1" fmla="*/ 281781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52666 w 954617"/>
                <a:gd name="connsiteY1" fmla="*/ 280735 h 707630"/>
                <a:gd name="connsiteX0" fmla="*/ 0 w 954617"/>
                <a:gd name="connsiteY0" fmla="*/ 3989 h 703212"/>
                <a:gd name="connsiteX1" fmla="*/ 954617 w 954617"/>
                <a:gd name="connsiteY1" fmla="*/ 272273 h 703212"/>
                <a:gd name="connsiteX2" fmla="*/ 0 w 954617"/>
                <a:gd name="connsiteY2" fmla="*/ 703212 h 703212"/>
                <a:gd name="connsiteX3" fmla="*/ 0 w 954617"/>
                <a:gd name="connsiteY3" fmla="*/ 3989 h 703212"/>
                <a:gd name="connsiteX0" fmla="*/ 0 w 954617"/>
                <a:gd name="connsiteY0" fmla="*/ 3989 h 703212"/>
                <a:gd name="connsiteX1" fmla="*/ 952666 w 954617"/>
                <a:gd name="connsiteY1" fmla="*/ 276317 h 703212"/>
                <a:gd name="connsiteX0" fmla="*/ 0 w 954617"/>
                <a:gd name="connsiteY0" fmla="*/ 3989 h 703212"/>
                <a:gd name="connsiteX1" fmla="*/ 954617 w 954617"/>
                <a:gd name="connsiteY1" fmla="*/ 272273 h 703212"/>
                <a:gd name="connsiteX2" fmla="*/ 0 w 954617"/>
                <a:gd name="connsiteY2" fmla="*/ 703212 h 703212"/>
                <a:gd name="connsiteX3" fmla="*/ 0 w 954617"/>
                <a:gd name="connsiteY3" fmla="*/ 3989 h 703212"/>
                <a:gd name="connsiteX0" fmla="*/ 0 w 954617"/>
                <a:gd name="connsiteY0" fmla="*/ 3989 h 703212"/>
                <a:gd name="connsiteX1" fmla="*/ 950575 w 954617"/>
                <a:gd name="connsiteY1" fmla="*/ 270322 h 703212"/>
                <a:gd name="connsiteX0" fmla="*/ 0 w 956710"/>
                <a:gd name="connsiteY0" fmla="*/ 3989 h 703212"/>
                <a:gd name="connsiteX1" fmla="*/ 954617 w 956710"/>
                <a:gd name="connsiteY1" fmla="*/ 272273 h 703212"/>
                <a:gd name="connsiteX2" fmla="*/ 0 w 956710"/>
                <a:gd name="connsiteY2" fmla="*/ 703212 h 703212"/>
                <a:gd name="connsiteX3" fmla="*/ 0 w 956710"/>
                <a:gd name="connsiteY3" fmla="*/ 3989 h 703212"/>
                <a:gd name="connsiteX0" fmla="*/ 0 w 956710"/>
                <a:gd name="connsiteY0" fmla="*/ 3989 h 703212"/>
                <a:gd name="connsiteX1" fmla="*/ 956710 w 956710"/>
                <a:gd name="connsiteY1" fmla="*/ 278270 h 703212"/>
                <a:gd name="connsiteX0" fmla="*/ 0 w 956710"/>
                <a:gd name="connsiteY0" fmla="*/ 3989 h 703212"/>
                <a:gd name="connsiteX1" fmla="*/ 954617 w 956710"/>
                <a:gd name="connsiteY1" fmla="*/ 272273 h 703212"/>
                <a:gd name="connsiteX2" fmla="*/ 0 w 956710"/>
                <a:gd name="connsiteY2" fmla="*/ 703212 h 703212"/>
                <a:gd name="connsiteX3" fmla="*/ 0 w 956710"/>
                <a:gd name="connsiteY3" fmla="*/ 3989 h 703212"/>
                <a:gd name="connsiteX0" fmla="*/ 0 w 956710"/>
                <a:gd name="connsiteY0" fmla="*/ 3989 h 703212"/>
                <a:gd name="connsiteX1" fmla="*/ 956710 w 956710"/>
                <a:gd name="connsiteY1" fmla="*/ 278270 h 703212"/>
                <a:gd name="connsiteX0" fmla="*/ 0 w 956710"/>
                <a:gd name="connsiteY0" fmla="*/ 3989 h 703212"/>
                <a:gd name="connsiteX1" fmla="*/ 954617 w 956710"/>
                <a:gd name="connsiteY1" fmla="*/ 272273 h 703212"/>
                <a:gd name="connsiteX2" fmla="*/ 0 w 956710"/>
                <a:gd name="connsiteY2" fmla="*/ 703212 h 703212"/>
                <a:gd name="connsiteX3" fmla="*/ 0 w 956710"/>
                <a:gd name="connsiteY3" fmla="*/ 3989 h 703212"/>
                <a:gd name="connsiteX0" fmla="*/ 0 w 956710"/>
                <a:gd name="connsiteY0" fmla="*/ 3989 h 703212"/>
                <a:gd name="connsiteX1" fmla="*/ 956710 w 956710"/>
                <a:gd name="connsiteY1" fmla="*/ 278270 h 703212"/>
                <a:gd name="connsiteX0" fmla="*/ 0 w 956710"/>
                <a:gd name="connsiteY0" fmla="*/ 5052 h 704275"/>
                <a:gd name="connsiteX1" fmla="*/ 954617 w 956710"/>
                <a:gd name="connsiteY1" fmla="*/ 273336 h 704275"/>
                <a:gd name="connsiteX2" fmla="*/ 0 w 956710"/>
                <a:gd name="connsiteY2" fmla="*/ 704275 h 704275"/>
                <a:gd name="connsiteX3" fmla="*/ 0 w 956710"/>
                <a:gd name="connsiteY3" fmla="*/ 5052 h 704275"/>
                <a:gd name="connsiteX0" fmla="*/ 0 w 956710"/>
                <a:gd name="connsiteY0" fmla="*/ 5052 h 704275"/>
                <a:gd name="connsiteX1" fmla="*/ 956710 w 956710"/>
                <a:gd name="connsiteY1" fmla="*/ 279333 h 70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6710" h="704275" stroke="0" extrusionOk="0">
                  <a:moveTo>
                    <a:pt x="0" y="5052"/>
                  </a:moveTo>
                  <a:cubicBezTo>
                    <a:pt x="379417" y="-24160"/>
                    <a:pt x="617010" y="74362"/>
                    <a:pt x="954617" y="273336"/>
                  </a:cubicBezTo>
                  <a:lnTo>
                    <a:pt x="0" y="704275"/>
                  </a:lnTo>
                  <a:lnTo>
                    <a:pt x="0" y="5052"/>
                  </a:lnTo>
                  <a:close/>
                </a:path>
                <a:path w="956710" h="704275" fill="none">
                  <a:moveTo>
                    <a:pt x="0" y="5052"/>
                  </a:moveTo>
                  <a:cubicBezTo>
                    <a:pt x="372796" y="5052"/>
                    <a:pt x="690559" y="92422"/>
                    <a:pt x="956710" y="279333"/>
                  </a:cubicBezTo>
                </a:path>
              </a:pathLst>
            </a:custGeom>
            <a:ln w="508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sp>
        <p:nvSpPr>
          <p:cNvPr id="11" name="Platshållare för innehåll 7"/>
          <p:cNvSpPr>
            <a:spLocks noGrp="1"/>
          </p:cNvSpPr>
          <p:nvPr>
            <p:ph sz="quarter" idx="25"/>
          </p:nvPr>
        </p:nvSpPr>
        <p:spPr>
          <a:xfrm>
            <a:off x="358776" y="1066800"/>
            <a:ext cx="5568949" cy="34036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26" hasCustomPrompt="1"/>
          </p:nvPr>
        </p:nvSpPr>
        <p:spPr>
          <a:xfrm>
            <a:off x="5927725" y="1066800"/>
            <a:ext cx="2857500" cy="1701800"/>
          </a:xfrm>
        </p:spPr>
        <p:txBody>
          <a:bodyPr anchor="ctr">
            <a:normAutofit/>
          </a:bodyPr>
          <a:lstStyle>
            <a:lvl1pPr algn="ctr">
              <a:defRPr sz="1800" b="1" i="1"/>
            </a:lvl1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14" name="Platshållare för datum 13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16" name="Platshållare för sidfot 15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7" name="Platshållare för bildnummer 16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3411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/>
          <a:p>
            <a:r>
              <a:rPr lang="sv-SE" dirty="0"/>
              <a:t>Lägg till rubrik</a:t>
            </a:r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4"/>
          </p:nvPr>
        </p:nvSpPr>
        <p:spPr>
          <a:xfrm>
            <a:off x="358775" y="1066800"/>
            <a:ext cx="4140200" cy="34036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4645025" y="1066800"/>
            <a:ext cx="4140200" cy="34036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0953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_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/>
          <a:p>
            <a:r>
              <a:rPr lang="sv-SE" dirty="0"/>
              <a:t>Lägg till rubrik</a:t>
            </a:r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3"/>
          </p:nvPr>
        </p:nvSpPr>
        <p:spPr>
          <a:xfrm>
            <a:off x="358775" y="1066800"/>
            <a:ext cx="3425825" cy="34036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6747624" y="358775"/>
            <a:ext cx="2037600" cy="1981200"/>
          </a:xfr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Platshållare för bild 8"/>
          <p:cNvSpPr>
            <a:spLocks noGrp="1"/>
          </p:cNvSpPr>
          <p:nvPr>
            <p:ph type="pic" sz="quarter" idx="15"/>
          </p:nvPr>
        </p:nvSpPr>
        <p:spPr>
          <a:xfrm>
            <a:off x="3930651" y="1066801"/>
            <a:ext cx="3425826" cy="3403600"/>
          </a:xfr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3831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bild, enradig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434503"/>
            <a:ext cx="8426450" cy="632298"/>
          </a:xfrm>
        </p:spPr>
        <p:txBody>
          <a:bodyPr/>
          <a:lstStyle>
            <a:lvl1pPr>
              <a:lnSpc>
                <a:spcPct val="70000"/>
              </a:lnSpc>
              <a:defRPr sz="6000" kern="0" spc="-200" baseline="0"/>
            </a:lvl1pPr>
          </a:lstStyle>
          <a:p>
            <a:r>
              <a:rPr lang="sv-SE" dirty="0"/>
              <a:t>Lägg till rubrik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1066800"/>
            <a:ext cx="8426450" cy="565151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358775" y="1631950"/>
            <a:ext cx="8426452" cy="2838451"/>
          </a:xfrm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23496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2 objekt med rubri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/>
          <a:p>
            <a:r>
              <a:rPr lang="sv-SE" dirty="0"/>
              <a:t>Lägg till rubrik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8" hasCustomPrompt="1"/>
          </p:nvPr>
        </p:nvSpPr>
        <p:spPr>
          <a:xfrm>
            <a:off x="358775" y="923925"/>
            <a:ext cx="4140200" cy="287338"/>
          </a:xfrm>
        </p:spPr>
        <p:txBody>
          <a:bodyPr>
            <a:normAutofit/>
          </a:bodyPr>
          <a:lstStyle>
            <a:lvl1pPr>
              <a:defRPr sz="1400" b="1"/>
            </a:lvl1pPr>
          </a:lstStyle>
          <a:p>
            <a:pPr lvl="0"/>
            <a:r>
              <a:rPr lang="sv-SE" dirty="0"/>
              <a:t>Lägg till rubrik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358775" y="1211925"/>
            <a:ext cx="4140200" cy="325847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9" hasCustomPrompt="1"/>
          </p:nvPr>
        </p:nvSpPr>
        <p:spPr>
          <a:xfrm>
            <a:off x="4645025" y="923925"/>
            <a:ext cx="4140200" cy="287338"/>
          </a:xfrm>
        </p:spPr>
        <p:txBody>
          <a:bodyPr>
            <a:normAutofit/>
          </a:bodyPr>
          <a:lstStyle>
            <a:lvl1pPr>
              <a:defRPr sz="1400" b="1"/>
            </a:lvl1pPr>
          </a:lstStyle>
          <a:p>
            <a:pPr lvl="0"/>
            <a:r>
              <a:rPr lang="sv-SE" dirty="0"/>
              <a:t>Lägg till rubrik</a:t>
            </a:r>
          </a:p>
        </p:txBody>
      </p:sp>
      <p:sp>
        <p:nvSpPr>
          <p:cNvPr id="10" name="Platshållare för innehåll 7"/>
          <p:cNvSpPr>
            <a:spLocks noGrp="1"/>
          </p:cNvSpPr>
          <p:nvPr>
            <p:ph sz="quarter" idx="15"/>
          </p:nvPr>
        </p:nvSpPr>
        <p:spPr>
          <a:xfrm>
            <a:off x="4645025" y="1212306"/>
            <a:ext cx="4140200" cy="325847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2021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/>
          <a:p>
            <a:r>
              <a:rPr lang="sv-SE" dirty="0"/>
              <a:t>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741786"/>
            <a:ext cx="8426450" cy="325014"/>
          </a:xfrm>
        </p:spPr>
        <p:txBody>
          <a:bodyPr>
            <a:noAutofit/>
          </a:bodyPr>
          <a:lstStyle>
            <a:lvl1pPr>
              <a:defRPr sz="1600" i="1"/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86868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underrubrik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/>
          <a:p>
            <a:r>
              <a:rPr lang="sv-SE" dirty="0"/>
              <a:t>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741786"/>
            <a:ext cx="8426450" cy="325014"/>
          </a:xfrm>
        </p:spPr>
        <p:txBody>
          <a:bodyPr>
            <a:noAutofit/>
          </a:bodyPr>
          <a:lstStyle>
            <a:lvl1pPr>
              <a:defRPr sz="1600" i="1"/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4"/>
          </p:nvPr>
        </p:nvSpPr>
        <p:spPr>
          <a:xfrm>
            <a:off x="358775" y="1260000"/>
            <a:ext cx="8426450" cy="321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6227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underrubrik, innehåll, fakta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/>
          <a:p>
            <a:r>
              <a:rPr lang="sv-SE" dirty="0"/>
              <a:t>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741786"/>
            <a:ext cx="8426450" cy="325014"/>
          </a:xfrm>
        </p:spPr>
        <p:txBody>
          <a:bodyPr>
            <a:noAutofit/>
          </a:bodyPr>
          <a:lstStyle>
            <a:lvl1pPr>
              <a:defRPr sz="1600" i="1"/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sp>
        <p:nvSpPr>
          <p:cNvPr id="10" name="Platshållare för innehåll 7"/>
          <p:cNvSpPr>
            <a:spLocks noGrp="1"/>
          </p:cNvSpPr>
          <p:nvPr>
            <p:ph sz="quarter" idx="14"/>
          </p:nvPr>
        </p:nvSpPr>
        <p:spPr>
          <a:xfrm>
            <a:off x="358774" y="1260000"/>
            <a:ext cx="6283325" cy="321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21" hasCustomPrompt="1"/>
          </p:nvPr>
        </p:nvSpPr>
        <p:spPr>
          <a:xfrm>
            <a:off x="6784975" y="1261398"/>
            <a:ext cx="2000250" cy="316800"/>
          </a:xfrm>
          <a:ln w="31750">
            <a:solidFill>
              <a:schemeClr val="accent1"/>
            </a:solidFill>
          </a:ln>
        </p:spPr>
        <p:txBody>
          <a:bodyPr lIns="108000" tIns="54000">
            <a:normAutofit/>
          </a:bodyPr>
          <a:lstStyle>
            <a:lvl1pPr>
              <a:defRPr sz="1400" b="1"/>
            </a:lvl1pPr>
          </a:lstStyle>
          <a:p>
            <a:pPr lvl="0"/>
            <a:r>
              <a:rPr lang="sv-SE" dirty="0"/>
              <a:t>Lägg till faktarubrik</a:t>
            </a:r>
          </a:p>
        </p:txBody>
      </p:sp>
      <p:sp>
        <p:nvSpPr>
          <p:cNvPr id="15" name="Platshållare för text 14"/>
          <p:cNvSpPr>
            <a:spLocks noGrp="1"/>
          </p:cNvSpPr>
          <p:nvPr>
            <p:ph type="body" sz="quarter" idx="22" hasCustomPrompt="1"/>
          </p:nvPr>
        </p:nvSpPr>
        <p:spPr>
          <a:xfrm>
            <a:off x="6784975" y="1579247"/>
            <a:ext cx="2000250" cy="2891152"/>
          </a:xfrm>
          <a:ln w="31750">
            <a:solidFill>
              <a:schemeClr val="accent1"/>
            </a:solidFill>
          </a:ln>
        </p:spPr>
        <p:txBody>
          <a:bodyPr lIns="108000" tIns="72000" rIns="90000">
            <a:normAutofit/>
          </a:bodyPr>
          <a:lstStyle>
            <a:lvl1pPr>
              <a:defRPr sz="1300" b="0"/>
            </a:lvl1pPr>
          </a:lstStyle>
          <a:p>
            <a:pPr lvl="0"/>
            <a:r>
              <a:rPr lang="sv-SE" dirty="0"/>
              <a:t>Lägg till faktatext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3179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underrubrik, innehåll, faktaruta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/>
          <a:p>
            <a:r>
              <a:rPr lang="sv-SE" dirty="0"/>
              <a:t>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741786"/>
            <a:ext cx="8426450" cy="325014"/>
          </a:xfrm>
        </p:spPr>
        <p:txBody>
          <a:bodyPr>
            <a:noAutofit/>
          </a:bodyPr>
          <a:lstStyle>
            <a:lvl1pPr>
              <a:defRPr sz="1600" i="1"/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sp>
        <p:nvSpPr>
          <p:cNvPr id="10" name="Platshållare för innehåll 7"/>
          <p:cNvSpPr>
            <a:spLocks noGrp="1"/>
          </p:cNvSpPr>
          <p:nvPr>
            <p:ph sz="quarter" idx="14"/>
          </p:nvPr>
        </p:nvSpPr>
        <p:spPr>
          <a:xfrm>
            <a:off x="358775" y="1260000"/>
            <a:ext cx="2711450" cy="321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26"/>
          </p:nvPr>
        </p:nvSpPr>
        <p:spPr>
          <a:xfrm>
            <a:off x="3213100" y="1260000"/>
            <a:ext cx="3429000" cy="32104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21" hasCustomPrompt="1"/>
          </p:nvPr>
        </p:nvSpPr>
        <p:spPr>
          <a:xfrm>
            <a:off x="6784975" y="1261398"/>
            <a:ext cx="2000250" cy="316800"/>
          </a:xfrm>
          <a:ln w="31750">
            <a:solidFill>
              <a:schemeClr val="accent1"/>
            </a:solidFill>
          </a:ln>
        </p:spPr>
        <p:txBody>
          <a:bodyPr lIns="108000" tIns="54000">
            <a:normAutofit/>
          </a:bodyPr>
          <a:lstStyle>
            <a:lvl1pPr>
              <a:defRPr sz="1400" b="1"/>
            </a:lvl1pPr>
          </a:lstStyle>
          <a:p>
            <a:pPr lvl="0"/>
            <a:r>
              <a:rPr lang="sv-SE" dirty="0"/>
              <a:t>Lägg till faktarubrik</a:t>
            </a:r>
          </a:p>
        </p:txBody>
      </p:sp>
      <p:sp>
        <p:nvSpPr>
          <p:cNvPr id="15" name="Platshållare för text 14"/>
          <p:cNvSpPr>
            <a:spLocks noGrp="1"/>
          </p:cNvSpPr>
          <p:nvPr>
            <p:ph type="body" sz="quarter" idx="22" hasCustomPrompt="1"/>
          </p:nvPr>
        </p:nvSpPr>
        <p:spPr>
          <a:xfrm>
            <a:off x="6784975" y="1579247"/>
            <a:ext cx="2000250" cy="2891152"/>
          </a:xfrm>
          <a:ln w="31750">
            <a:solidFill>
              <a:schemeClr val="accent1"/>
            </a:solidFill>
          </a:ln>
        </p:spPr>
        <p:txBody>
          <a:bodyPr lIns="108000" tIns="72000" rIns="90000">
            <a:normAutofit/>
          </a:bodyPr>
          <a:lstStyle>
            <a:lvl1pPr>
              <a:defRPr sz="1300" b="0"/>
            </a:lvl1pPr>
          </a:lstStyle>
          <a:p>
            <a:pPr lvl="0"/>
            <a:r>
              <a:rPr lang="sv-SE" dirty="0"/>
              <a:t>Lägg till faktatext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78765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underrubrik, innehåll, stor fakta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/>
          <a:p>
            <a:r>
              <a:rPr lang="sv-SE" dirty="0"/>
              <a:t>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741786"/>
            <a:ext cx="8426450" cy="325014"/>
          </a:xfrm>
        </p:spPr>
        <p:txBody>
          <a:bodyPr>
            <a:noAutofit/>
          </a:bodyPr>
          <a:lstStyle>
            <a:lvl1pPr>
              <a:defRPr sz="1600" i="1"/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sp>
        <p:nvSpPr>
          <p:cNvPr id="10" name="Platshållare för innehåll 7"/>
          <p:cNvSpPr>
            <a:spLocks noGrp="1"/>
          </p:cNvSpPr>
          <p:nvPr>
            <p:ph sz="quarter" idx="14"/>
          </p:nvPr>
        </p:nvSpPr>
        <p:spPr>
          <a:xfrm>
            <a:off x="358774" y="1260000"/>
            <a:ext cx="5568951" cy="321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21" hasCustomPrompt="1"/>
          </p:nvPr>
        </p:nvSpPr>
        <p:spPr>
          <a:xfrm>
            <a:off x="6089650" y="1260000"/>
            <a:ext cx="2682875" cy="378000"/>
          </a:xfrm>
          <a:ln w="31750">
            <a:solidFill>
              <a:schemeClr val="accent1"/>
            </a:solidFill>
          </a:ln>
        </p:spPr>
        <p:txBody>
          <a:bodyPr lIns="108000" tIns="82800">
            <a:normAutofit/>
          </a:bodyPr>
          <a:lstStyle>
            <a:lvl1pPr>
              <a:defRPr sz="1500" b="1"/>
            </a:lvl1pPr>
          </a:lstStyle>
          <a:p>
            <a:pPr lvl="0"/>
            <a:r>
              <a:rPr lang="sv-SE" dirty="0"/>
              <a:t>Lägg till faktarubrik</a:t>
            </a:r>
          </a:p>
        </p:txBody>
      </p:sp>
      <p:sp>
        <p:nvSpPr>
          <p:cNvPr id="15" name="Platshållare för text 14"/>
          <p:cNvSpPr>
            <a:spLocks noGrp="1"/>
          </p:cNvSpPr>
          <p:nvPr>
            <p:ph type="body" sz="quarter" idx="22" hasCustomPrompt="1"/>
          </p:nvPr>
        </p:nvSpPr>
        <p:spPr>
          <a:xfrm>
            <a:off x="6089650" y="1637825"/>
            <a:ext cx="2682875" cy="2832575"/>
          </a:xfrm>
          <a:ln w="31750">
            <a:solidFill>
              <a:schemeClr val="accent1"/>
            </a:solidFill>
          </a:ln>
        </p:spPr>
        <p:txBody>
          <a:bodyPr lIns="108000" tIns="72000" rIns="90000">
            <a:normAutofit/>
          </a:bodyPr>
          <a:lstStyle>
            <a:lvl1pPr>
              <a:defRPr sz="1500" b="0"/>
            </a:lvl1pPr>
          </a:lstStyle>
          <a:p>
            <a:pPr lvl="0"/>
            <a:r>
              <a:rPr lang="sv-SE" dirty="0"/>
              <a:t>Lägg till faktatext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04548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underrubrik, innehåll, not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 6"/>
          <p:cNvGrpSpPr/>
          <p:nvPr userDrawn="1"/>
        </p:nvGrpSpPr>
        <p:grpSpPr>
          <a:xfrm flipH="1">
            <a:off x="5955738" y="1280255"/>
            <a:ext cx="2815621" cy="2063154"/>
            <a:chOff x="2412000" y="1095795"/>
            <a:chExt cx="4321659" cy="3171405"/>
          </a:xfrm>
        </p:grpSpPr>
        <p:sp>
          <p:nvSpPr>
            <p:cNvPr id="8" name="Frihandsfigur 7"/>
            <p:cNvSpPr/>
            <p:nvPr/>
          </p:nvSpPr>
          <p:spPr>
            <a:xfrm rot="10800000">
              <a:off x="2412000" y="1114424"/>
              <a:ext cx="4320000" cy="3152776"/>
            </a:xfrm>
            <a:custGeom>
              <a:avLst/>
              <a:gdLst>
                <a:gd name="connsiteX0" fmla="*/ 3011900 w 4320000"/>
                <a:gd name="connsiteY0" fmla="*/ 3152776 h 3152776"/>
                <a:gd name="connsiteX1" fmla="*/ 1308100 w 4320000"/>
                <a:gd name="connsiteY1" fmla="*/ 3152776 h 3152776"/>
                <a:gd name="connsiteX2" fmla="*/ 0 w 4320000"/>
                <a:gd name="connsiteY2" fmla="*/ 1844676 h 3152776"/>
                <a:gd name="connsiteX3" fmla="*/ 1308100 w 4320000"/>
                <a:gd name="connsiteY3" fmla="*/ 536576 h 3152776"/>
                <a:gd name="connsiteX4" fmla="*/ 1769475 w 4320000"/>
                <a:gd name="connsiteY4" fmla="*/ 536576 h 3152776"/>
                <a:gd name="connsiteX5" fmla="*/ 1769475 w 4320000"/>
                <a:gd name="connsiteY5" fmla="*/ 0 h 3152776"/>
                <a:gd name="connsiteX6" fmla="*/ 2429228 w 4320000"/>
                <a:gd name="connsiteY6" fmla="*/ 536576 h 3152776"/>
                <a:gd name="connsiteX7" fmla="*/ 3011900 w 4320000"/>
                <a:gd name="connsiteY7" fmla="*/ 536576 h 3152776"/>
                <a:gd name="connsiteX8" fmla="*/ 4320000 w 4320000"/>
                <a:gd name="connsiteY8" fmla="*/ 1844676 h 3152776"/>
                <a:gd name="connsiteX9" fmla="*/ 3011900 w 4320000"/>
                <a:gd name="connsiteY9" fmla="*/ 3152776 h 3152776"/>
                <a:gd name="connsiteX0" fmla="*/ 1769475 w 4320000"/>
                <a:gd name="connsiteY0" fmla="*/ 536576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860915 w 4320000"/>
                <a:gd name="connsiteY9" fmla="*/ 628016 h 3152776"/>
                <a:gd name="connsiteX0" fmla="*/ 1769475 w 4320000"/>
                <a:gd name="connsiteY0" fmla="*/ 536576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594215 w 4320000"/>
                <a:gd name="connsiteY9" fmla="*/ 532766 h 3152776"/>
                <a:gd name="connsiteX0" fmla="*/ 1769475 w 4320000"/>
                <a:gd name="connsiteY0" fmla="*/ 536576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575165 w 4320000"/>
                <a:gd name="connsiteY9" fmla="*/ 539116 h 3152776"/>
                <a:gd name="connsiteX0" fmla="*/ 1769475 w 4320000"/>
                <a:gd name="connsiteY0" fmla="*/ 536576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575165 w 4320000"/>
                <a:gd name="connsiteY9" fmla="*/ 535941 h 3152776"/>
                <a:gd name="connsiteX0" fmla="*/ 1769475 w 4320000"/>
                <a:gd name="connsiteY0" fmla="*/ 577851 h 3152776"/>
                <a:gd name="connsiteX1" fmla="*/ 1769475 w 4320000"/>
                <a:gd name="connsiteY1" fmla="*/ 0 h 3152776"/>
                <a:gd name="connsiteX2" fmla="*/ 2429228 w 4320000"/>
                <a:gd name="connsiteY2" fmla="*/ 536576 h 3152776"/>
                <a:gd name="connsiteX3" fmla="*/ 3011900 w 4320000"/>
                <a:gd name="connsiteY3" fmla="*/ 536576 h 3152776"/>
                <a:gd name="connsiteX4" fmla="*/ 4320000 w 4320000"/>
                <a:gd name="connsiteY4" fmla="*/ 1844676 h 3152776"/>
                <a:gd name="connsiteX5" fmla="*/ 3011900 w 4320000"/>
                <a:gd name="connsiteY5" fmla="*/ 3152776 h 3152776"/>
                <a:gd name="connsiteX6" fmla="*/ 1308100 w 4320000"/>
                <a:gd name="connsiteY6" fmla="*/ 3152776 h 3152776"/>
                <a:gd name="connsiteX7" fmla="*/ 0 w 4320000"/>
                <a:gd name="connsiteY7" fmla="*/ 1844676 h 3152776"/>
                <a:gd name="connsiteX8" fmla="*/ 1308100 w 4320000"/>
                <a:gd name="connsiteY8" fmla="*/ 536576 h 3152776"/>
                <a:gd name="connsiteX9" fmla="*/ 1575165 w 4320000"/>
                <a:gd name="connsiteY9" fmla="*/ 535941 h 315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20000" h="3152776">
                  <a:moveTo>
                    <a:pt x="1769475" y="577851"/>
                  </a:moveTo>
                  <a:lnTo>
                    <a:pt x="1769475" y="0"/>
                  </a:lnTo>
                  <a:lnTo>
                    <a:pt x="2429228" y="536576"/>
                  </a:lnTo>
                  <a:lnTo>
                    <a:pt x="3011900" y="536576"/>
                  </a:lnTo>
                  <a:cubicBezTo>
                    <a:pt x="3734344" y="536576"/>
                    <a:pt x="4320000" y="1122232"/>
                    <a:pt x="4320000" y="1844676"/>
                  </a:cubicBezTo>
                  <a:cubicBezTo>
                    <a:pt x="4320000" y="2567120"/>
                    <a:pt x="3734344" y="3152776"/>
                    <a:pt x="3011900" y="3152776"/>
                  </a:cubicBezTo>
                  <a:lnTo>
                    <a:pt x="1308100" y="3152776"/>
                  </a:lnTo>
                  <a:cubicBezTo>
                    <a:pt x="585656" y="3152776"/>
                    <a:pt x="0" y="2567120"/>
                    <a:pt x="0" y="1844676"/>
                  </a:cubicBezTo>
                  <a:cubicBezTo>
                    <a:pt x="0" y="1122232"/>
                    <a:pt x="585656" y="536576"/>
                    <a:pt x="1308100" y="536576"/>
                  </a:cubicBezTo>
                  <a:lnTo>
                    <a:pt x="1575165" y="535941"/>
                  </a:lnTo>
                </a:path>
              </a:pathLst>
            </a:custGeom>
            <a:noFill/>
            <a:ln w="50800">
              <a:solidFill>
                <a:schemeClr val="accent1"/>
              </a:solidFill>
              <a:miter lim="800000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9" name="Båge 13"/>
            <p:cNvSpPr/>
            <p:nvPr/>
          </p:nvSpPr>
          <p:spPr>
            <a:xfrm rot="1153800">
              <a:off x="5776949" y="1095795"/>
              <a:ext cx="956710" cy="704275"/>
            </a:xfrm>
            <a:custGeom>
              <a:avLst/>
              <a:gdLst>
                <a:gd name="connsiteX0" fmla="*/ 1212208 w 2424415"/>
                <a:gd name="connsiteY0" fmla="*/ 0 h 1398446"/>
                <a:gd name="connsiteX1" fmla="*/ 2166825 w 2424415"/>
                <a:gd name="connsiteY1" fmla="*/ 268284 h 1398446"/>
                <a:gd name="connsiteX2" fmla="*/ 1212208 w 2424415"/>
                <a:gd name="connsiteY2" fmla="*/ 699223 h 1398446"/>
                <a:gd name="connsiteX3" fmla="*/ 1212208 w 2424415"/>
                <a:gd name="connsiteY3" fmla="*/ 0 h 1398446"/>
                <a:gd name="connsiteX0" fmla="*/ 1212208 w 2424415"/>
                <a:gd name="connsiteY0" fmla="*/ 0 h 1398446"/>
                <a:gd name="connsiteX1" fmla="*/ 2166825 w 2424415"/>
                <a:gd name="connsiteY1" fmla="*/ 268284 h 1398446"/>
                <a:gd name="connsiteX0" fmla="*/ 0 w 954617"/>
                <a:gd name="connsiteY0" fmla="*/ 1354 h 700577"/>
                <a:gd name="connsiteX1" fmla="*/ 954617 w 954617"/>
                <a:gd name="connsiteY1" fmla="*/ 269638 h 700577"/>
                <a:gd name="connsiteX2" fmla="*/ 0 w 954617"/>
                <a:gd name="connsiteY2" fmla="*/ 700577 h 700577"/>
                <a:gd name="connsiteX3" fmla="*/ 0 w 954617"/>
                <a:gd name="connsiteY3" fmla="*/ 1354 h 700577"/>
                <a:gd name="connsiteX0" fmla="*/ 0 w 954617"/>
                <a:gd name="connsiteY0" fmla="*/ 1354 h 700577"/>
                <a:gd name="connsiteX1" fmla="*/ 954617 w 954617"/>
                <a:gd name="connsiteY1" fmla="*/ 269638 h 700577"/>
                <a:gd name="connsiteX0" fmla="*/ 0 w 954617"/>
                <a:gd name="connsiteY0" fmla="*/ 2520 h 701743"/>
                <a:gd name="connsiteX1" fmla="*/ 954617 w 954617"/>
                <a:gd name="connsiteY1" fmla="*/ 270804 h 701743"/>
                <a:gd name="connsiteX2" fmla="*/ 0 w 954617"/>
                <a:gd name="connsiteY2" fmla="*/ 701743 h 701743"/>
                <a:gd name="connsiteX3" fmla="*/ 0 w 954617"/>
                <a:gd name="connsiteY3" fmla="*/ 2520 h 701743"/>
                <a:gd name="connsiteX0" fmla="*/ 0 w 954617"/>
                <a:gd name="connsiteY0" fmla="*/ 2520 h 701743"/>
                <a:gd name="connsiteX1" fmla="*/ 954617 w 954617"/>
                <a:gd name="connsiteY1" fmla="*/ 270804 h 701743"/>
                <a:gd name="connsiteX0" fmla="*/ 0 w 954617"/>
                <a:gd name="connsiteY0" fmla="*/ 2674 h 701897"/>
                <a:gd name="connsiteX1" fmla="*/ 954617 w 954617"/>
                <a:gd name="connsiteY1" fmla="*/ 270958 h 701897"/>
                <a:gd name="connsiteX2" fmla="*/ 0 w 954617"/>
                <a:gd name="connsiteY2" fmla="*/ 701897 h 701897"/>
                <a:gd name="connsiteX3" fmla="*/ 0 w 954617"/>
                <a:gd name="connsiteY3" fmla="*/ 2674 h 701897"/>
                <a:gd name="connsiteX0" fmla="*/ 0 w 954617"/>
                <a:gd name="connsiteY0" fmla="*/ 2674 h 701897"/>
                <a:gd name="connsiteX1" fmla="*/ 954617 w 954617"/>
                <a:gd name="connsiteY1" fmla="*/ 270958 h 701897"/>
                <a:gd name="connsiteX0" fmla="*/ 0 w 954617"/>
                <a:gd name="connsiteY0" fmla="*/ 2848 h 702071"/>
                <a:gd name="connsiteX1" fmla="*/ 954617 w 954617"/>
                <a:gd name="connsiteY1" fmla="*/ 271132 h 702071"/>
                <a:gd name="connsiteX2" fmla="*/ 0 w 954617"/>
                <a:gd name="connsiteY2" fmla="*/ 702071 h 702071"/>
                <a:gd name="connsiteX3" fmla="*/ 0 w 954617"/>
                <a:gd name="connsiteY3" fmla="*/ 2848 h 702071"/>
                <a:gd name="connsiteX0" fmla="*/ 0 w 954617"/>
                <a:gd name="connsiteY0" fmla="*/ 2848 h 702071"/>
                <a:gd name="connsiteX1" fmla="*/ 954617 w 954617"/>
                <a:gd name="connsiteY1" fmla="*/ 271132 h 702071"/>
                <a:gd name="connsiteX0" fmla="*/ 0 w 954617"/>
                <a:gd name="connsiteY0" fmla="*/ 3088 h 702311"/>
                <a:gd name="connsiteX1" fmla="*/ 954617 w 954617"/>
                <a:gd name="connsiteY1" fmla="*/ 271372 h 702311"/>
                <a:gd name="connsiteX2" fmla="*/ 0 w 954617"/>
                <a:gd name="connsiteY2" fmla="*/ 702311 h 702311"/>
                <a:gd name="connsiteX3" fmla="*/ 0 w 954617"/>
                <a:gd name="connsiteY3" fmla="*/ 3088 h 702311"/>
                <a:gd name="connsiteX0" fmla="*/ 0 w 954617"/>
                <a:gd name="connsiteY0" fmla="*/ 3088 h 702311"/>
                <a:gd name="connsiteX1" fmla="*/ 954617 w 954617"/>
                <a:gd name="connsiteY1" fmla="*/ 271372 h 702311"/>
                <a:gd name="connsiteX0" fmla="*/ 0 w 954617"/>
                <a:gd name="connsiteY0" fmla="*/ 270 h 699493"/>
                <a:gd name="connsiteX1" fmla="*/ 954617 w 954617"/>
                <a:gd name="connsiteY1" fmla="*/ 268554 h 699493"/>
                <a:gd name="connsiteX2" fmla="*/ 0 w 954617"/>
                <a:gd name="connsiteY2" fmla="*/ 699493 h 699493"/>
                <a:gd name="connsiteX3" fmla="*/ 0 w 954617"/>
                <a:gd name="connsiteY3" fmla="*/ 270 h 699493"/>
                <a:gd name="connsiteX0" fmla="*/ 0 w 954617"/>
                <a:gd name="connsiteY0" fmla="*/ 270 h 699493"/>
                <a:gd name="connsiteX1" fmla="*/ 954617 w 954617"/>
                <a:gd name="connsiteY1" fmla="*/ 268554 h 699493"/>
                <a:gd name="connsiteX0" fmla="*/ 0 w 954617"/>
                <a:gd name="connsiteY0" fmla="*/ 291 h 699514"/>
                <a:gd name="connsiteX1" fmla="*/ 954617 w 954617"/>
                <a:gd name="connsiteY1" fmla="*/ 268575 h 699514"/>
                <a:gd name="connsiteX2" fmla="*/ 0 w 954617"/>
                <a:gd name="connsiteY2" fmla="*/ 699514 h 699514"/>
                <a:gd name="connsiteX3" fmla="*/ 0 w 954617"/>
                <a:gd name="connsiteY3" fmla="*/ 291 h 699514"/>
                <a:gd name="connsiteX0" fmla="*/ 0 w 954617"/>
                <a:gd name="connsiteY0" fmla="*/ 291 h 699514"/>
                <a:gd name="connsiteX1" fmla="*/ 954617 w 954617"/>
                <a:gd name="connsiteY1" fmla="*/ 268575 h 699514"/>
                <a:gd name="connsiteX0" fmla="*/ 0 w 954617"/>
                <a:gd name="connsiteY0" fmla="*/ 433 h 699656"/>
                <a:gd name="connsiteX1" fmla="*/ 954617 w 954617"/>
                <a:gd name="connsiteY1" fmla="*/ 268717 h 699656"/>
                <a:gd name="connsiteX2" fmla="*/ 0 w 954617"/>
                <a:gd name="connsiteY2" fmla="*/ 699656 h 699656"/>
                <a:gd name="connsiteX3" fmla="*/ 0 w 954617"/>
                <a:gd name="connsiteY3" fmla="*/ 433 h 699656"/>
                <a:gd name="connsiteX0" fmla="*/ 0 w 954617"/>
                <a:gd name="connsiteY0" fmla="*/ 433 h 699656"/>
                <a:gd name="connsiteX1" fmla="*/ 954617 w 954617"/>
                <a:gd name="connsiteY1" fmla="*/ 268717 h 699656"/>
                <a:gd name="connsiteX0" fmla="*/ 0 w 954617"/>
                <a:gd name="connsiteY0" fmla="*/ 489 h 699712"/>
                <a:gd name="connsiteX1" fmla="*/ 954617 w 954617"/>
                <a:gd name="connsiteY1" fmla="*/ 268773 h 699712"/>
                <a:gd name="connsiteX2" fmla="*/ 0 w 954617"/>
                <a:gd name="connsiteY2" fmla="*/ 699712 h 699712"/>
                <a:gd name="connsiteX3" fmla="*/ 0 w 954617"/>
                <a:gd name="connsiteY3" fmla="*/ 489 h 699712"/>
                <a:gd name="connsiteX0" fmla="*/ 0 w 954617"/>
                <a:gd name="connsiteY0" fmla="*/ 489 h 699712"/>
                <a:gd name="connsiteX1" fmla="*/ 954617 w 954617"/>
                <a:gd name="connsiteY1" fmla="*/ 268773 h 699712"/>
                <a:gd name="connsiteX0" fmla="*/ 0 w 954617"/>
                <a:gd name="connsiteY0" fmla="*/ 437 h 699660"/>
                <a:gd name="connsiteX1" fmla="*/ 954617 w 954617"/>
                <a:gd name="connsiteY1" fmla="*/ 268721 h 699660"/>
                <a:gd name="connsiteX2" fmla="*/ 0 w 954617"/>
                <a:gd name="connsiteY2" fmla="*/ 699660 h 699660"/>
                <a:gd name="connsiteX3" fmla="*/ 0 w 954617"/>
                <a:gd name="connsiteY3" fmla="*/ 437 h 699660"/>
                <a:gd name="connsiteX0" fmla="*/ 0 w 954617"/>
                <a:gd name="connsiteY0" fmla="*/ 437 h 699660"/>
                <a:gd name="connsiteX1" fmla="*/ 954617 w 954617"/>
                <a:gd name="connsiteY1" fmla="*/ 268721 h 699660"/>
                <a:gd name="connsiteX0" fmla="*/ 0 w 954617"/>
                <a:gd name="connsiteY0" fmla="*/ 298 h 699521"/>
                <a:gd name="connsiteX1" fmla="*/ 954617 w 954617"/>
                <a:gd name="connsiteY1" fmla="*/ 268582 h 699521"/>
                <a:gd name="connsiteX2" fmla="*/ 0 w 954617"/>
                <a:gd name="connsiteY2" fmla="*/ 699521 h 699521"/>
                <a:gd name="connsiteX3" fmla="*/ 0 w 954617"/>
                <a:gd name="connsiteY3" fmla="*/ 298 h 699521"/>
                <a:gd name="connsiteX0" fmla="*/ 0 w 954617"/>
                <a:gd name="connsiteY0" fmla="*/ 298 h 699521"/>
                <a:gd name="connsiteX1" fmla="*/ 954617 w 954617"/>
                <a:gd name="connsiteY1" fmla="*/ 268582 h 699521"/>
                <a:gd name="connsiteX0" fmla="*/ 0 w 954617"/>
                <a:gd name="connsiteY0" fmla="*/ 194 h 699417"/>
                <a:gd name="connsiteX1" fmla="*/ 954617 w 954617"/>
                <a:gd name="connsiteY1" fmla="*/ 268478 h 699417"/>
                <a:gd name="connsiteX2" fmla="*/ 0 w 954617"/>
                <a:gd name="connsiteY2" fmla="*/ 699417 h 699417"/>
                <a:gd name="connsiteX3" fmla="*/ 0 w 954617"/>
                <a:gd name="connsiteY3" fmla="*/ 194 h 699417"/>
                <a:gd name="connsiteX0" fmla="*/ 0 w 954617"/>
                <a:gd name="connsiteY0" fmla="*/ 194 h 699417"/>
                <a:gd name="connsiteX1" fmla="*/ 954617 w 954617"/>
                <a:gd name="connsiteY1" fmla="*/ 268478 h 699417"/>
                <a:gd name="connsiteX0" fmla="*/ 0 w 954617"/>
                <a:gd name="connsiteY0" fmla="*/ 4587 h 703810"/>
                <a:gd name="connsiteX1" fmla="*/ 954617 w 954617"/>
                <a:gd name="connsiteY1" fmla="*/ 272871 h 703810"/>
                <a:gd name="connsiteX2" fmla="*/ 0 w 954617"/>
                <a:gd name="connsiteY2" fmla="*/ 703810 h 703810"/>
                <a:gd name="connsiteX3" fmla="*/ 0 w 954617"/>
                <a:gd name="connsiteY3" fmla="*/ 4587 h 703810"/>
                <a:gd name="connsiteX0" fmla="*/ 0 w 954617"/>
                <a:gd name="connsiteY0" fmla="*/ 4587 h 703810"/>
                <a:gd name="connsiteX1" fmla="*/ 954617 w 954617"/>
                <a:gd name="connsiteY1" fmla="*/ 272871 h 703810"/>
                <a:gd name="connsiteX0" fmla="*/ 0 w 954617"/>
                <a:gd name="connsiteY0" fmla="*/ 6926 h 706149"/>
                <a:gd name="connsiteX1" fmla="*/ 954617 w 954617"/>
                <a:gd name="connsiteY1" fmla="*/ 275210 h 706149"/>
                <a:gd name="connsiteX2" fmla="*/ 0 w 954617"/>
                <a:gd name="connsiteY2" fmla="*/ 706149 h 706149"/>
                <a:gd name="connsiteX3" fmla="*/ 0 w 954617"/>
                <a:gd name="connsiteY3" fmla="*/ 6926 h 706149"/>
                <a:gd name="connsiteX0" fmla="*/ 0 w 954617"/>
                <a:gd name="connsiteY0" fmla="*/ 6926 h 706149"/>
                <a:gd name="connsiteX1" fmla="*/ 954617 w 954617"/>
                <a:gd name="connsiteY1" fmla="*/ 275210 h 706149"/>
                <a:gd name="connsiteX0" fmla="*/ 0 w 954617"/>
                <a:gd name="connsiteY0" fmla="*/ 8297 h 707520"/>
                <a:gd name="connsiteX1" fmla="*/ 954617 w 954617"/>
                <a:gd name="connsiteY1" fmla="*/ 276581 h 707520"/>
                <a:gd name="connsiteX2" fmla="*/ 0 w 954617"/>
                <a:gd name="connsiteY2" fmla="*/ 707520 h 707520"/>
                <a:gd name="connsiteX3" fmla="*/ 0 w 954617"/>
                <a:gd name="connsiteY3" fmla="*/ 8297 h 707520"/>
                <a:gd name="connsiteX0" fmla="*/ 0 w 954617"/>
                <a:gd name="connsiteY0" fmla="*/ 8297 h 707520"/>
                <a:gd name="connsiteX1" fmla="*/ 954617 w 954617"/>
                <a:gd name="connsiteY1" fmla="*/ 276581 h 70752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48622 w 954617"/>
                <a:gd name="connsiteY1" fmla="*/ 278783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54617 w 954617"/>
                <a:gd name="connsiteY1" fmla="*/ 276692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49668 w 954617"/>
                <a:gd name="connsiteY1" fmla="*/ 281781 h 707630"/>
                <a:gd name="connsiteX0" fmla="*/ 0 w 954617"/>
                <a:gd name="connsiteY0" fmla="*/ 8407 h 707630"/>
                <a:gd name="connsiteX1" fmla="*/ 954617 w 954617"/>
                <a:gd name="connsiteY1" fmla="*/ 276691 h 707630"/>
                <a:gd name="connsiteX2" fmla="*/ 0 w 954617"/>
                <a:gd name="connsiteY2" fmla="*/ 707630 h 707630"/>
                <a:gd name="connsiteX3" fmla="*/ 0 w 954617"/>
                <a:gd name="connsiteY3" fmla="*/ 8407 h 707630"/>
                <a:gd name="connsiteX0" fmla="*/ 0 w 954617"/>
                <a:gd name="connsiteY0" fmla="*/ 8407 h 707630"/>
                <a:gd name="connsiteX1" fmla="*/ 952666 w 954617"/>
                <a:gd name="connsiteY1" fmla="*/ 280735 h 707630"/>
                <a:gd name="connsiteX0" fmla="*/ 0 w 954617"/>
                <a:gd name="connsiteY0" fmla="*/ 3989 h 703212"/>
                <a:gd name="connsiteX1" fmla="*/ 954617 w 954617"/>
                <a:gd name="connsiteY1" fmla="*/ 272273 h 703212"/>
                <a:gd name="connsiteX2" fmla="*/ 0 w 954617"/>
                <a:gd name="connsiteY2" fmla="*/ 703212 h 703212"/>
                <a:gd name="connsiteX3" fmla="*/ 0 w 954617"/>
                <a:gd name="connsiteY3" fmla="*/ 3989 h 703212"/>
                <a:gd name="connsiteX0" fmla="*/ 0 w 954617"/>
                <a:gd name="connsiteY0" fmla="*/ 3989 h 703212"/>
                <a:gd name="connsiteX1" fmla="*/ 952666 w 954617"/>
                <a:gd name="connsiteY1" fmla="*/ 276317 h 703212"/>
                <a:gd name="connsiteX0" fmla="*/ 0 w 954617"/>
                <a:gd name="connsiteY0" fmla="*/ 3989 h 703212"/>
                <a:gd name="connsiteX1" fmla="*/ 954617 w 954617"/>
                <a:gd name="connsiteY1" fmla="*/ 272273 h 703212"/>
                <a:gd name="connsiteX2" fmla="*/ 0 w 954617"/>
                <a:gd name="connsiteY2" fmla="*/ 703212 h 703212"/>
                <a:gd name="connsiteX3" fmla="*/ 0 w 954617"/>
                <a:gd name="connsiteY3" fmla="*/ 3989 h 703212"/>
                <a:gd name="connsiteX0" fmla="*/ 0 w 954617"/>
                <a:gd name="connsiteY0" fmla="*/ 3989 h 703212"/>
                <a:gd name="connsiteX1" fmla="*/ 950575 w 954617"/>
                <a:gd name="connsiteY1" fmla="*/ 270322 h 703212"/>
                <a:gd name="connsiteX0" fmla="*/ 0 w 956710"/>
                <a:gd name="connsiteY0" fmla="*/ 3989 h 703212"/>
                <a:gd name="connsiteX1" fmla="*/ 954617 w 956710"/>
                <a:gd name="connsiteY1" fmla="*/ 272273 h 703212"/>
                <a:gd name="connsiteX2" fmla="*/ 0 w 956710"/>
                <a:gd name="connsiteY2" fmla="*/ 703212 h 703212"/>
                <a:gd name="connsiteX3" fmla="*/ 0 w 956710"/>
                <a:gd name="connsiteY3" fmla="*/ 3989 h 703212"/>
                <a:gd name="connsiteX0" fmla="*/ 0 w 956710"/>
                <a:gd name="connsiteY0" fmla="*/ 3989 h 703212"/>
                <a:gd name="connsiteX1" fmla="*/ 956710 w 956710"/>
                <a:gd name="connsiteY1" fmla="*/ 278270 h 703212"/>
                <a:gd name="connsiteX0" fmla="*/ 0 w 956710"/>
                <a:gd name="connsiteY0" fmla="*/ 3989 h 703212"/>
                <a:gd name="connsiteX1" fmla="*/ 954617 w 956710"/>
                <a:gd name="connsiteY1" fmla="*/ 272273 h 703212"/>
                <a:gd name="connsiteX2" fmla="*/ 0 w 956710"/>
                <a:gd name="connsiteY2" fmla="*/ 703212 h 703212"/>
                <a:gd name="connsiteX3" fmla="*/ 0 w 956710"/>
                <a:gd name="connsiteY3" fmla="*/ 3989 h 703212"/>
                <a:gd name="connsiteX0" fmla="*/ 0 w 956710"/>
                <a:gd name="connsiteY0" fmla="*/ 3989 h 703212"/>
                <a:gd name="connsiteX1" fmla="*/ 956710 w 956710"/>
                <a:gd name="connsiteY1" fmla="*/ 278270 h 703212"/>
                <a:gd name="connsiteX0" fmla="*/ 0 w 956710"/>
                <a:gd name="connsiteY0" fmla="*/ 3989 h 703212"/>
                <a:gd name="connsiteX1" fmla="*/ 954617 w 956710"/>
                <a:gd name="connsiteY1" fmla="*/ 272273 h 703212"/>
                <a:gd name="connsiteX2" fmla="*/ 0 w 956710"/>
                <a:gd name="connsiteY2" fmla="*/ 703212 h 703212"/>
                <a:gd name="connsiteX3" fmla="*/ 0 w 956710"/>
                <a:gd name="connsiteY3" fmla="*/ 3989 h 703212"/>
                <a:gd name="connsiteX0" fmla="*/ 0 w 956710"/>
                <a:gd name="connsiteY0" fmla="*/ 3989 h 703212"/>
                <a:gd name="connsiteX1" fmla="*/ 956710 w 956710"/>
                <a:gd name="connsiteY1" fmla="*/ 278270 h 703212"/>
                <a:gd name="connsiteX0" fmla="*/ 0 w 956710"/>
                <a:gd name="connsiteY0" fmla="*/ 5052 h 704275"/>
                <a:gd name="connsiteX1" fmla="*/ 954617 w 956710"/>
                <a:gd name="connsiteY1" fmla="*/ 273336 h 704275"/>
                <a:gd name="connsiteX2" fmla="*/ 0 w 956710"/>
                <a:gd name="connsiteY2" fmla="*/ 704275 h 704275"/>
                <a:gd name="connsiteX3" fmla="*/ 0 w 956710"/>
                <a:gd name="connsiteY3" fmla="*/ 5052 h 704275"/>
                <a:gd name="connsiteX0" fmla="*/ 0 w 956710"/>
                <a:gd name="connsiteY0" fmla="*/ 5052 h 704275"/>
                <a:gd name="connsiteX1" fmla="*/ 956710 w 956710"/>
                <a:gd name="connsiteY1" fmla="*/ 279333 h 70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6710" h="704275" stroke="0" extrusionOk="0">
                  <a:moveTo>
                    <a:pt x="0" y="5052"/>
                  </a:moveTo>
                  <a:cubicBezTo>
                    <a:pt x="379417" y="-24160"/>
                    <a:pt x="617010" y="74362"/>
                    <a:pt x="954617" y="273336"/>
                  </a:cubicBezTo>
                  <a:lnTo>
                    <a:pt x="0" y="704275"/>
                  </a:lnTo>
                  <a:lnTo>
                    <a:pt x="0" y="5052"/>
                  </a:lnTo>
                  <a:close/>
                </a:path>
                <a:path w="956710" h="704275" fill="none">
                  <a:moveTo>
                    <a:pt x="0" y="5052"/>
                  </a:moveTo>
                  <a:cubicBezTo>
                    <a:pt x="372796" y="5052"/>
                    <a:pt x="690559" y="92422"/>
                    <a:pt x="956710" y="279333"/>
                  </a:cubicBezTo>
                </a:path>
              </a:pathLst>
            </a:custGeom>
            <a:ln w="508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sp>
        <p:nvSpPr>
          <p:cNvPr id="3" name="Rubrik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Lägg till rubrik</a:t>
            </a:r>
          </a:p>
        </p:txBody>
      </p:sp>
      <p:sp>
        <p:nvSpPr>
          <p:cNvPr id="12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741786"/>
            <a:ext cx="8426450" cy="325014"/>
          </a:xfrm>
        </p:spPr>
        <p:txBody>
          <a:bodyPr>
            <a:noAutofit/>
          </a:bodyPr>
          <a:lstStyle>
            <a:lvl1pPr>
              <a:defRPr sz="1600" i="1"/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sp>
        <p:nvSpPr>
          <p:cNvPr id="11" name="Platshållare för innehåll 7"/>
          <p:cNvSpPr>
            <a:spLocks noGrp="1"/>
          </p:cNvSpPr>
          <p:nvPr>
            <p:ph sz="quarter" idx="25"/>
          </p:nvPr>
        </p:nvSpPr>
        <p:spPr>
          <a:xfrm>
            <a:off x="358776" y="1260000"/>
            <a:ext cx="5568949" cy="321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29" hasCustomPrompt="1"/>
          </p:nvPr>
        </p:nvSpPr>
        <p:spPr>
          <a:xfrm>
            <a:off x="5927725" y="1261009"/>
            <a:ext cx="2873374" cy="1757321"/>
          </a:xfrm>
        </p:spPr>
        <p:txBody>
          <a:bodyPr anchor="ctr">
            <a:no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800" b="1" i="1"/>
            </a:lvl1pPr>
          </a:lstStyle>
          <a:p>
            <a:pPr lvl="0"/>
            <a:r>
              <a:rPr lang="sv-SE" dirty="0"/>
              <a:t>Lägg till text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9" name="Platshållare för bildnummer 18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7774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underrubrik, innehåll_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Lägg till rubrik</a:t>
            </a:r>
          </a:p>
        </p:txBody>
      </p:sp>
      <p:sp>
        <p:nvSpPr>
          <p:cNvPr id="9" name="Platshållare för text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741786"/>
            <a:ext cx="8426450" cy="325014"/>
          </a:xfrm>
        </p:spPr>
        <p:txBody>
          <a:bodyPr>
            <a:noAutofit/>
          </a:bodyPr>
          <a:lstStyle>
            <a:lvl1pPr>
              <a:defRPr sz="1600" i="1"/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3"/>
          </p:nvPr>
        </p:nvSpPr>
        <p:spPr>
          <a:xfrm>
            <a:off x="358775" y="1260000"/>
            <a:ext cx="3425825" cy="321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6747624" y="358775"/>
            <a:ext cx="2037600" cy="1981200"/>
          </a:xfr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Platshållare för bild 8"/>
          <p:cNvSpPr>
            <a:spLocks noGrp="1"/>
          </p:cNvSpPr>
          <p:nvPr>
            <p:ph type="pic" sz="quarter" idx="15"/>
          </p:nvPr>
        </p:nvSpPr>
        <p:spPr>
          <a:xfrm>
            <a:off x="3930651" y="1260001"/>
            <a:ext cx="3425826" cy="3210400"/>
          </a:xfr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3453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underrubrik, innehål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/>
          <a:p>
            <a:r>
              <a:rPr lang="sv-SE" dirty="0"/>
              <a:t>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741786"/>
            <a:ext cx="8426450" cy="325014"/>
          </a:xfrm>
        </p:spPr>
        <p:txBody>
          <a:bodyPr>
            <a:noAutofit/>
          </a:bodyPr>
          <a:lstStyle>
            <a:lvl1pPr>
              <a:defRPr sz="1600" i="1"/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5"/>
          </p:nvPr>
        </p:nvSpPr>
        <p:spPr>
          <a:xfrm>
            <a:off x="358775" y="1260000"/>
            <a:ext cx="4140200" cy="321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4645025" y="1260000"/>
            <a:ext cx="4140200" cy="32104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9109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underrubrik, 2 objekt med rubri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/>
          <a:p>
            <a:r>
              <a:rPr lang="sv-SE" dirty="0"/>
              <a:t>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741786"/>
            <a:ext cx="8426450" cy="325014"/>
          </a:xfrm>
        </p:spPr>
        <p:txBody>
          <a:bodyPr>
            <a:noAutofit/>
          </a:bodyPr>
          <a:lstStyle>
            <a:lvl1pPr>
              <a:defRPr sz="1600" i="1"/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21" hasCustomPrompt="1"/>
          </p:nvPr>
        </p:nvSpPr>
        <p:spPr>
          <a:xfrm>
            <a:off x="358775" y="1260662"/>
            <a:ext cx="4140200" cy="287338"/>
          </a:xfrm>
        </p:spPr>
        <p:txBody>
          <a:bodyPr>
            <a:normAutofit/>
          </a:bodyPr>
          <a:lstStyle>
            <a:lvl1pPr>
              <a:defRPr sz="1400" b="1"/>
            </a:lvl1pPr>
          </a:lstStyle>
          <a:p>
            <a:pPr lvl="0"/>
            <a:r>
              <a:rPr lang="sv-SE" dirty="0"/>
              <a:t>Lägg till rubrik</a:t>
            </a:r>
          </a:p>
        </p:txBody>
      </p:sp>
      <p:sp>
        <p:nvSpPr>
          <p:cNvPr id="10" name="Platshållare för innehåll 7"/>
          <p:cNvSpPr>
            <a:spLocks noGrp="1"/>
          </p:cNvSpPr>
          <p:nvPr>
            <p:ph sz="quarter" idx="14"/>
          </p:nvPr>
        </p:nvSpPr>
        <p:spPr>
          <a:xfrm>
            <a:off x="358775" y="1548000"/>
            <a:ext cx="4140200" cy="2922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text 14"/>
          <p:cNvSpPr>
            <a:spLocks noGrp="1"/>
          </p:cNvSpPr>
          <p:nvPr>
            <p:ph type="body" sz="quarter" idx="22" hasCustomPrompt="1"/>
          </p:nvPr>
        </p:nvSpPr>
        <p:spPr>
          <a:xfrm>
            <a:off x="4645025" y="1260662"/>
            <a:ext cx="4140200" cy="287338"/>
          </a:xfrm>
        </p:spPr>
        <p:txBody>
          <a:bodyPr>
            <a:normAutofit/>
          </a:bodyPr>
          <a:lstStyle>
            <a:lvl1pPr>
              <a:defRPr sz="1400" b="1"/>
            </a:lvl1pPr>
          </a:lstStyle>
          <a:p>
            <a:pPr lvl="0"/>
            <a:r>
              <a:rPr lang="sv-SE" dirty="0"/>
              <a:t>Lägg till rubrik</a:t>
            </a:r>
          </a:p>
        </p:txBody>
      </p:sp>
      <p:sp>
        <p:nvSpPr>
          <p:cNvPr id="12" name="Platshållare för innehåll 7"/>
          <p:cNvSpPr>
            <a:spLocks noGrp="1"/>
          </p:cNvSpPr>
          <p:nvPr>
            <p:ph sz="quarter" idx="16"/>
          </p:nvPr>
        </p:nvSpPr>
        <p:spPr>
          <a:xfrm>
            <a:off x="4645025" y="1548000"/>
            <a:ext cx="4140200" cy="2922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5542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bild, trera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434502"/>
            <a:ext cx="8426450" cy="1905473"/>
          </a:xfrm>
        </p:spPr>
        <p:txBody>
          <a:bodyPr/>
          <a:lstStyle>
            <a:lvl1pPr>
              <a:lnSpc>
                <a:spcPct val="70000"/>
              </a:lnSpc>
              <a:defRPr sz="6400" kern="0" spc="-20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Lägg till rubrik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4" y="2486025"/>
            <a:ext cx="4854575" cy="563426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5359400" y="1066801"/>
            <a:ext cx="3425826" cy="3403600"/>
          </a:xfrm>
        </p:spPr>
        <p:txBody>
          <a:bodyPr anchor="ctr">
            <a:norm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7126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sida,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/>
          <a:p>
            <a:r>
              <a:rPr lang="sv-SE" dirty="0"/>
              <a:t>Lägg till rubrik</a:t>
            </a:r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3"/>
          </p:nvPr>
        </p:nvSpPr>
        <p:spPr>
          <a:xfrm>
            <a:off x="358775" y="1066800"/>
            <a:ext cx="2000250" cy="1984375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53" hasCustomPrompt="1"/>
          </p:nvPr>
        </p:nvSpPr>
        <p:spPr>
          <a:xfrm>
            <a:off x="358775" y="3245143"/>
            <a:ext cx="2000250" cy="216000"/>
          </a:xfrm>
        </p:spPr>
        <p:txBody>
          <a:bodyPr>
            <a:normAutofit/>
          </a:bodyPr>
          <a:lstStyle>
            <a:lvl1pPr>
              <a:defRPr sz="1400" b="1"/>
            </a:lvl1pPr>
          </a:lstStyle>
          <a:p>
            <a:pPr lvl="0"/>
            <a:r>
              <a:rPr lang="sv-SE" dirty="0"/>
              <a:t>Plats för personnamn</a:t>
            </a:r>
          </a:p>
        </p:txBody>
      </p:sp>
      <p:sp>
        <p:nvSpPr>
          <p:cNvPr id="15" name="Platshållare för text 14"/>
          <p:cNvSpPr>
            <a:spLocks noGrp="1"/>
          </p:cNvSpPr>
          <p:nvPr>
            <p:ph type="body" sz="quarter" idx="57"/>
          </p:nvPr>
        </p:nvSpPr>
        <p:spPr>
          <a:xfrm>
            <a:off x="358775" y="3461144"/>
            <a:ext cx="2000250" cy="1009256"/>
          </a:xfrm>
        </p:spPr>
        <p:txBody>
          <a:bodyPr>
            <a:normAutofit/>
          </a:bodyPr>
          <a:lstStyle>
            <a:lvl1pPr>
              <a:defRPr sz="1100"/>
            </a:lvl1pPr>
            <a:lvl2pPr marL="0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bild 6"/>
          <p:cNvSpPr>
            <a:spLocks noGrp="1"/>
          </p:cNvSpPr>
          <p:nvPr>
            <p:ph type="pic" sz="quarter" idx="20"/>
          </p:nvPr>
        </p:nvSpPr>
        <p:spPr>
          <a:xfrm>
            <a:off x="2501900" y="1066800"/>
            <a:ext cx="1997075" cy="1984375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39" name="Platshållare för text 7"/>
          <p:cNvSpPr>
            <a:spLocks noGrp="1"/>
          </p:cNvSpPr>
          <p:nvPr>
            <p:ph type="body" sz="quarter" idx="54" hasCustomPrompt="1"/>
          </p:nvPr>
        </p:nvSpPr>
        <p:spPr>
          <a:xfrm>
            <a:off x="2501900" y="3245143"/>
            <a:ext cx="1998000" cy="216000"/>
          </a:xfrm>
        </p:spPr>
        <p:txBody>
          <a:bodyPr>
            <a:normAutofit/>
          </a:bodyPr>
          <a:lstStyle>
            <a:lvl1pPr>
              <a:defRPr sz="1400" b="1"/>
            </a:lvl1pPr>
          </a:lstStyle>
          <a:p>
            <a:pPr lvl="0"/>
            <a:r>
              <a:rPr lang="sv-SE" dirty="0"/>
              <a:t>Plats för personnamn</a:t>
            </a:r>
          </a:p>
        </p:txBody>
      </p:sp>
      <p:sp>
        <p:nvSpPr>
          <p:cNvPr id="55" name="Platshållare för text 14"/>
          <p:cNvSpPr>
            <a:spLocks noGrp="1"/>
          </p:cNvSpPr>
          <p:nvPr>
            <p:ph type="body" sz="quarter" idx="58"/>
          </p:nvPr>
        </p:nvSpPr>
        <p:spPr>
          <a:xfrm>
            <a:off x="2501900" y="3461144"/>
            <a:ext cx="1998000" cy="1009256"/>
          </a:xfrm>
        </p:spPr>
        <p:txBody>
          <a:bodyPr>
            <a:normAutofit/>
          </a:bodyPr>
          <a:lstStyle>
            <a:lvl1pPr>
              <a:defRPr sz="1100"/>
            </a:lvl1pPr>
            <a:lvl2pPr marL="0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bild 6"/>
          <p:cNvSpPr>
            <a:spLocks noGrp="1"/>
          </p:cNvSpPr>
          <p:nvPr>
            <p:ph type="pic" sz="quarter" idx="27"/>
          </p:nvPr>
        </p:nvSpPr>
        <p:spPr>
          <a:xfrm>
            <a:off x="4647600" y="1066800"/>
            <a:ext cx="1998000" cy="1984375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53" name="Platshållare för text 7"/>
          <p:cNvSpPr>
            <a:spLocks noGrp="1"/>
          </p:cNvSpPr>
          <p:nvPr>
            <p:ph type="body" sz="quarter" idx="55" hasCustomPrompt="1"/>
          </p:nvPr>
        </p:nvSpPr>
        <p:spPr>
          <a:xfrm>
            <a:off x="4647600" y="3245143"/>
            <a:ext cx="1994499" cy="216000"/>
          </a:xfrm>
        </p:spPr>
        <p:txBody>
          <a:bodyPr>
            <a:normAutofit/>
          </a:bodyPr>
          <a:lstStyle>
            <a:lvl1pPr>
              <a:defRPr sz="1400" b="1"/>
            </a:lvl1pPr>
          </a:lstStyle>
          <a:p>
            <a:pPr lvl="0"/>
            <a:r>
              <a:rPr lang="sv-SE" dirty="0"/>
              <a:t>Plats för personnamn</a:t>
            </a:r>
          </a:p>
        </p:txBody>
      </p:sp>
      <p:sp>
        <p:nvSpPr>
          <p:cNvPr id="56" name="Platshållare för text 14"/>
          <p:cNvSpPr>
            <a:spLocks noGrp="1"/>
          </p:cNvSpPr>
          <p:nvPr>
            <p:ph type="body" sz="quarter" idx="59"/>
          </p:nvPr>
        </p:nvSpPr>
        <p:spPr>
          <a:xfrm>
            <a:off x="4648199" y="3461144"/>
            <a:ext cx="1993899" cy="1009256"/>
          </a:xfrm>
        </p:spPr>
        <p:txBody>
          <a:bodyPr>
            <a:normAutofit/>
          </a:bodyPr>
          <a:lstStyle>
            <a:lvl1pPr>
              <a:defRPr sz="1100"/>
            </a:lvl1pPr>
            <a:lvl2pPr marL="0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bild 6"/>
          <p:cNvSpPr>
            <a:spLocks noGrp="1"/>
          </p:cNvSpPr>
          <p:nvPr>
            <p:ph type="pic" sz="quarter" idx="34"/>
          </p:nvPr>
        </p:nvSpPr>
        <p:spPr>
          <a:xfrm>
            <a:off x="6786000" y="1066800"/>
            <a:ext cx="1998000" cy="1984375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54" name="Platshållare för text 7"/>
          <p:cNvSpPr>
            <a:spLocks noGrp="1"/>
          </p:cNvSpPr>
          <p:nvPr>
            <p:ph type="body" sz="quarter" idx="56" hasCustomPrompt="1"/>
          </p:nvPr>
        </p:nvSpPr>
        <p:spPr>
          <a:xfrm>
            <a:off x="6784975" y="3245143"/>
            <a:ext cx="2000250" cy="216000"/>
          </a:xfrm>
        </p:spPr>
        <p:txBody>
          <a:bodyPr>
            <a:normAutofit/>
          </a:bodyPr>
          <a:lstStyle>
            <a:lvl1pPr>
              <a:defRPr sz="1400" b="1"/>
            </a:lvl1pPr>
          </a:lstStyle>
          <a:p>
            <a:pPr lvl="0"/>
            <a:r>
              <a:rPr lang="sv-SE" dirty="0"/>
              <a:t>Plats för personnamn</a:t>
            </a:r>
          </a:p>
        </p:txBody>
      </p:sp>
      <p:sp>
        <p:nvSpPr>
          <p:cNvPr id="57" name="Platshållare för text 14"/>
          <p:cNvSpPr>
            <a:spLocks noGrp="1"/>
          </p:cNvSpPr>
          <p:nvPr>
            <p:ph type="body" sz="quarter" idx="60"/>
          </p:nvPr>
        </p:nvSpPr>
        <p:spPr>
          <a:xfrm>
            <a:off x="6784975" y="3461144"/>
            <a:ext cx="2000250" cy="1009256"/>
          </a:xfrm>
        </p:spPr>
        <p:txBody>
          <a:bodyPr>
            <a:normAutofit/>
          </a:bodyPr>
          <a:lstStyle>
            <a:lvl1pPr>
              <a:defRPr sz="1100"/>
            </a:lvl1pPr>
            <a:lvl2pPr marL="0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5" name="Platshållare för tabell 5"/>
          <p:cNvSpPr>
            <a:spLocks noGrp="1"/>
          </p:cNvSpPr>
          <p:nvPr>
            <p:ph type="tbl" sz="quarter" idx="61" hasCustomPrompt="1"/>
          </p:nvPr>
        </p:nvSpPr>
        <p:spPr>
          <a:xfrm>
            <a:off x="358222" y="3124960"/>
            <a:ext cx="270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36" name="Platshållare för tabell 5"/>
          <p:cNvSpPr>
            <a:spLocks noGrp="1"/>
          </p:cNvSpPr>
          <p:nvPr>
            <p:ph type="tbl" sz="quarter" idx="62" hasCustomPrompt="1"/>
          </p:nvPr>
        </p:nvSpPr>
        <p:spPr>
          <a:xfrm rot="2700000">
            <a:off x="604700" y="3163750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37" name="Platshållare för tabell 5"/>
          <p:cNvSpPr>
            <a:spLocks noGrp="1"/>
          </p:cNvSpPr>
          <p:nvPr>
            <p:ph type="tbl" sz="quarter" idx="63" hasCustomPrompt="1"/>
          </p:nvPr>
        </p:nvSpPr>
        <p:spPr>
          <a:xfrm rot="8100000">
            <a:off x="673100" y="3163750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38" name="Platshållare för tabell 5"/>
          <p:cNvSpPr>
            <a:spLocks noGrp="1"/>
          </p:cNvSpPr>
          <p:nvPr>
            <p:ph type="tbl" sz="quarter" idx="64" hasCustomPrompt="1"/>
          </p:nvPr>
        </p:nvSpPr>
        <p:spPr>
          <a:xfrm>
            <a:off x="777500" y="3124960"/>
            <a:ext cx="1584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40" name="Platshållare för tabell 5"/>
          <p:cNvSpPr>
            <a:spLocks noGrp="1"/>
          </p:cNvSpPr>
          <p:nvPr>
            <p:ph type="tbl" sz="quarter" idx="65" hasCustomPrompt="1"/>
          </p:nvPr>
        </p:nvSpPr>
        <p:spPr>
          <a:xfrm>
            <a:off x="2501900" y="3124960"/>
            <a:ext cx="270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58" name="Platshållare för tabell 5"/>
          <p:cNvSpPr>
            <a:spLocks noGrp="1"/>
          </p:cNvSpPr>
          <p:nvPr>
            <p:ph type="tbl" sz="quarter" idx="66" hasCustomPrompt="1"/>
          </p:nvPr>
        </p:nvSpPr>
        <p:spPr>
          <a:xfrm rot="2700000">
            <a:off x="2748378" y="3163750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59" name="Platshållare för tabell 5"/>
          <p:cNvSpPr>
            <a:spLocks noGrp="1"/>
          </p:cNvSpPr>
          <p:nvPr>
            <p:ph type="tbl" sz="quarter" idx="67" hasCustomPrompt="1"/>
          </p:nvPr>
        </p:nvSpPr>
        <p:spPr>
          <a:xfrm rot="8100000">
            <a:off x="2816778" y="3163750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60" name="Platshållare för tabell 5"/>
          <p:cNvSpPr>
            <a:spLocks noGrp="1"/>
          </p:cNvSpPr>
          <p:nvPr>
            <p:ph type="tbl" sz="quarter" idx="68" hasCustomPrompt="1"/>
          </p:nvPr>
        </p:nvSpPr>
        <p:spPr>
          <a:xfrm>
            <a:off x="2921178" y="3124960"/>
            <a:ext cx="1584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61" name="Platshållare för tabell 5"/>
          <p:cNvSpPr>
            <a:spLocks noGrp="1"/>
          </p:cNvSpPr>
          <p:nvPr>
            <p:ph type="tbl" sz="quarter" idx="69" hasCustomPrompt="1"/>
          </p:nvPr>
        </p:nvSpPr>
        <p:spPr>
          <a:xfrm>
            <a:off x="4647600" y="3124960"/>
            <a:ext cx="270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62" name="Platshållare för tabell 5"/>
          <p:cNvSpPr>
            <a:spLocks noGrp="1"/>
          </p:cNvSpPr>
          <p:nvPr>
            <p:ph type="tbl" sz="quarter" idx="70" hasCustomPrompt="1"/>
          </p:nvPr>
        </p:nvSpPr>
        <p:spPr>
          <a:xfrm rot="2700000">
            <a:off x="4894078" y="3163750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63" name="Platshållare för tabell 5"/>
          <p:cNvSpPr>
            <a:spLocks noGrp="1"/>
          </p:cNvSpPr>
          <p:nvPr>
            <p:ph type="tbl" sz="quarter" idx="71" hasCustomPrompt="1"/>
          </p:nvPr>
        </p:nvSpPr>
        <p:spPr>
          <a:xfrm rot="8100000">
            <a:off x="4962478" y="3163750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64" name="Platshållare för tabell 5"/>
          <p:cNvSpPr>
            <a:spLocks noGrp="1"/>
          </p:cNvSpPr>
          <p:nvPr>
            <p:ph type="tbl" sz="quarter" idx="72" hasCustomPrompt="1"/>
          </p:nvPr>
        </p:nvSpPr>
        <p:spPr>
          <a:xfrm>
            <a:off x="5066878" y="3124960"/>
            <a:ext cx="1584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65" name="Platshållare för tabell 5"/>
          <p:cNvSpPr>
            <a:spLocks noGrp="1"/>
          </p:cNvSpPr>
          <p:nvPr>
            <p:ph type="tbl" sz="quarter" idx="73" hasCustomPrompt="1"/>
          </p:nvPr>
        </p:nvSpPr>
        <p:spPr>
          <a:xfrm>
            <a:off x="6797822" y="3124960"/>
            <a:ext cx="270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66" name="Platshållare för tabell 5"/>
          <p:cNvSpPr>
            <a:spLocks noGrp="1"/>
          </p:cNvSpPr>
          <p:nvPr>
            <p:ph type="tbl" sz="quarter" idx="74" hasCustomPrompt="1"/>
          </p:nvPr>
        </p:nvSpPr>
        <p:spPr>
          <a:xfrm rot="2700000">
            <a:off x="7044300" y="3163750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67" name="Platshållare för tabell 5"/>
          <p:cNvSpPr>
            <a:spLocks noGrp="1"/>
          </p:cNvSpPr>
          <p:nvPr>
            <p:ph type="tbl" sz="quarter" idx="75" hasCustomPrompt="1"/>
          </p:nvPr>
        </p:nvSpPr>
        <p:spPr>
          <a:xfrm rot="8100000">
            <a:off x="7112700" y="3163750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68" name="Platshållare för tabell 5"/>
          <p:cNvSpPr>
            <a:spLocks noGrp="1"/>
          </p:cNvSpPr>
          <p:nvPr>
            <p:ph type="tbl" sz="quarter" idx="76" hasCustomPrompt="1"/>
          </p:nvPr>
        </p:nvSpPr>
        <p:spPr>
          <a:xfrm>
            <a:off x="7217100" y="3124960"/>
            <a:ext cx="1584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77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78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79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6611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8426450" cy="565151"/>
          </a:xfrm>
        </p:spPr>
        <p:txBody>
          <a:bodyPr/>
          <a:lstStyle/>
          <a:p>
            <a:r>
              <a:rPr lang="sv-SE" dirty="0"/>
              <a:t>Lägg till rubrik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77" hasCustomPrompt="1"/>
          </p:nvPr>
        </p:nvSpPr>
        <p:spPr>
          <a:xfrm>
            <a:off x="358775" y="1065600"/>
            <a:ext cx="2000250" cy="216000"/>
          </a:xfrm>
        </p:spPr>
        <p:txBody>
          <a:bodyPr>
            <a:normAutofit/>
          </a:bodyPr>
          <a:lstStyle>
            <a:lvl1pPr>
              <a:defRPr sz="1400" b="1"/>
            </a:lvl1pPr>
            <a:lvl2pPr marL="0" indent="0">
              <a:buNone/>
              <a:defRPr/>
            </a:lvl2pPr>
          </a:lstStyle>
          <a:p>
            <a:pPr lvl="0"/>
            <a:r>
              <a:rPr lang="sv-SE" dirty="0"/>
              <a:t>Plats för personnamn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85"/>
          </p:nvPr>
        </p:nvSpPr>
        <p:spPr>
          <a:xfrm>
            <a:off x="358775" y="1440000"/>
            <a:ext cx="2000250" cy="1042811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5" name="Platshållare för text 6"/>
          <p:cNvSpPr>
            <a:spLocks noGrp="1"/>
          </p:cNvSpPr>
          <p:nvPr>
            <p:ph type="body" sz="quarter" idx="78" hasCustomPrompt="1"/>
          </p:nvPr>
        </p:nvSpPr>
        <p:spPr>
          <a:xfrm>
            <a:off x="2501900" y="1057054"/>
            <a:ext cx="1998000" cy="216000"/>
          </a:xfrm>
        </p:spPr>
        <p:txBody>
          <a:bodyPr>
            <a:normAutofit/>
          </a:bodyPr>
          <a:lstStyle>
            <a:lvl1pPr>
              <a:defRPr sz="1400" b="1"/>
            </a:lvl1pPr>
            <a:lvl2pPr marL="0" indent="0">
              <a:buNone/>
              <a:defRPr/>
            </a:lvl2pPr>
          </a:lstStyle>
          <a:p>
            <a:pPr lvl="0"/>
            <a:r>
              <a:rPr lang="sv-SE" dirty="0"/>
              <a:t>Plats för personnamn</a:t>
            </a:r>
          </a:p>
        </p:txBody>
      </p:sp>
      <p:sp>
        <p:nvSpPr>
          <p:cNvPr id="85" name="Platshållare för text 13"/>
          <p:cNvSpPr>
            <a:spLocks noGrp="1"/>
          </p:cNvSpPr>
          <p:nvPr>
            <p:ph type="body" sz="quarter" idx="86"/>
          </p:nvPr>
        </p:nvSpPr>
        <p:spPr>
          <a:xfrm>
            <a:off x="2501900" y="1440000"/>
            <a:ext cx="1997075" cy="104602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6" name="Platshållare för text 6"/>
          <p:cNvSpPr>
            <a:spLocks noGrp="1"/>
          </p:cNvSpPr>
          <p:nvPr>
            <p:ph type="body" sz="quarter" idx="79" hasCustomPrompt="1"/>
          </p:nvPr>
        </p:nvSpPr>
        <p:spPr>
          <a:xfrm>
            <a:off x="4645024" y="1065600"/>
            <a:ext cx="1997075" cy="216000"/>
          </a:xfrm>
        </p:spPr>
        <p:txBody>
          <a:bodyPr>
            <a:normAutofit/>
          </a:bodyPr>
          <a:lstStyle>
            <a:lvl1pPr>
              <a:defRPr sz="1400" b="1"/>
            </a:lvl1pPr>
            <a:lvl2pPr marL="0" indent="0">
              <a:buNone/>
              <a:defRPr/>
            </a:lvl2pPr>
          </a:lstStyle>
          <a:p>
            <a:pPr lvl="0"/>
            <a:r>
              <a:rPr lang="sv-SE" dirty="0"/>
              <a:t>Plats för personnamn</a:t>
            </a:r>
          </a:p>
        </p:txBody>
      </p:sp>
      <p:sp>
        <p:nvSpPr>
          <p:cNvPr id="86" name="Platshållare för text 13"/>
          <p:cNvSpPr>
            <a:spLocks noGrp="1"/>
          </p:cNvSpPr>
          <p:nvPr>
            <p:ph type="body" sz="quarter" idx="87"/>
          </p:nvPr>
        </p:nvSpPr>
        <p:spPr>
          <a:xfrm>
            <a:off x="4645025" y="1440000"/>
            <a:ext cx="1997074" cy="104602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8" name="Platshållare för text 6"/>
          <p:cNvSpPr>
            <a:spLocks noGrp="1"/>
          </p:cNvSpPr>
          <p:nvPr>
            <p:ph type="body" sz="quarter" idx="80" hasCustomPrompt="1"/>
          </p:nvPr>
        </p:nvSpPr>
        <p:spPr>
          <a:xfrm>
            <a:off x="6784975" y="1065600"/>
            <a:ext cx="2000250" cy="216000"/>
          </a:xfrm>
        </p:spPr>
        <p:txBody>
          <a:bodyPr>
            <a:normAutofit/>
          </a:bodyPr>
          <a:lstStyle>
            <a:lvl1pPr>
              <a:defRPr sz="1400" b="1"/>
            </a:lvl1pPr>
            <a:lvl2pPr marL="0" indent="0">
              <a:buNone/>
              <a:defRPr/>
            </a:lvl2pPr>
          </a:lstStyle>
          <a:p>
            <a:pPr lvl="0"/>
            <a:r>
              <a:rPr lang="sv-SE" dirty="0"/>
              <a:t>Plats för personnamn</a:t>
            </a:r>
          </a:p>
        </p:txBody>
      </p:sp>
      <p:sp>
        <p:nvSpPr>
          <p:cNvPr id="87" name="Platshållare för text 13"/>
          <p:cNvSpPr>
            <a:spLocks noGrp="1"/>
          </p:cNvSpPr>
          <p:nvPr>
            <p:ph type="body" sz="quarter" idx="88"/>
          </p:nvPr>
        </p:nvSpPr>
        <p:spPr>
          <a:xfrm>
            <a:off x="6784975" y="1440000"/>
            <a:ext cx="2001599" cy="104602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9" name="Platshållare för text 6"/>
          <p:cNvSpPr>
            <a:spLocks noGrp="1"/>
          </p:cNvSpPr>
          <p:nvPr>
            <p:ph type="body" sz="quarter" idx="81" hasCustomPrompt="1"/>
          </p:nvPr>
        </p:nvSpPr>
        <p:spPr>
          <a:xfrm>
            <a:off x="358775" y="2628020"/>
            <a:ext cx="2000250" cy="216000"/>
          </a:xfrm>
        </p:spPr>
        <p:txBody>
          <a:bodyPr>
            <a:normAutofit/>
          </a:bodyPr>
          <a:lstStyle>
            <a:lvl1pPr>
              <a:defRPr sz="1400" b="1"/>
            </a:lvl1pPr>
            <a:lvl2pPr marL="0" indent="0">
              <a:buNone/>
              <a:defRPr/>
            </a:lvl2pPr>
          </a:lstStyle>
          <a:p>
            <a:pPr lvl="0"/>
            <a:r>
              <a:rPr lang="sv-SE" dirty="0"/>
              <a:t>Plats för personnamn</a:t>
            </a:r>
          </a:p>
        </p:txBody>
      </p:sp>
      <p:sp>
        <p:nvSpPr>
          <p:cNvPr id="88" name="Platshållare för text 13"/>
          <p:cNvSpPr>
            <a:spLocks noGrp="1"/>
          </p:cNvSpPr>
          <p:nvPr>
            <p:ph type="body" sz="quarter" idx="89"/>
          </p:nvPr>
        </p:nvSpPr>
        <p:spPr>
          <a:xfrm>
            <a:off x="358775" y="3002420"/>
            <a:ext cx="2000250" cy="1042811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0" name="Platshållare för text 6"/>
          <p:cNvSpPr>
            <a:spLocks noGrp="1"/>
          </p:cNvSpPr>
          <p:nvPr>
            <p:ph type="body" sz="quarter" idx="82" hasCustomPrompt="1"/>
          </p:nvPr>
        </p:nvSpPr>
        <p:spPr>
          <a:xfrm>
            <a:off x="2501900" y="2628020"/>
            <a:ext cx="1998000" cy="216000"/>
          </a:xfrm>
        </p:spPr>
        <p:txBody>
          <a:bodyPr>
            <a:normAutofit/>
          </a:bodyPr>
          <a:lstStyle>
            <a:lvl1pPr>
              <a:defRPr sz="1400" b="1"/>
            </a:lvl1pPr>
            <a:lvl2pPr marL="0" indent="0">
              <a:buNone/>
              <a:defRPr/>
            </a:lvl2pPr>
          </a:lstStyle>
          <a:p>
            <a:pPr lvl="0"/>
            <a:r>
              <a:rPr lang="sv-SE" dirty="0"/>
              <a:t>Plats för personnamn</a:t>
            </a:r>
          </a:p>
        </p:txBody>
      </p:sp>
      <p:sp>
        <p:nvSpPr>
          <p:cNvPr id="89" name="Platshållare för text 13"/>
          <p:cNvSpPr>
            <a:spLocks noGrp="1"/>
          </p:cNvSpPr>
          <p:nvPr>
            <p:ph type="body" sz="quarter" idx="90"/>
          </p:nvPr>
        </p:nvSpPr>
        <p:spPr>
          <a:xfrm>
            <a:off x="2501900" y="3002420"/>
            <a:ext cx="1997075" cy="104602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1" name="Platshållare för text 6"/>
          <p:cNvSpPr>
            <a:spLocks noGrp="1"/>
          </p:cNvSpPr>
          <p:nvPr>
            <p:ph type="body" sz="quarter" idx="83" hasCustomPrompt="1"/>
          </p:nvPr>
        </p:nvSpPr>
        <p:spPr>
          <a:xfrm>
            <a:off x="4645024" y="2628020"/>
            <a:ext cx="1997075" cy="216000"/>
          </a:xfrm>
        </p:spPr>
        <p:txBody>
          <a:bodyPr>
            <a:normAutofit/>
          </a:bodyPr>
          <a:lstStyle>
            <a:lvl1pPr>
              <a:defRPr sz="1400" b="1"/>
            </a:lvl1pPr>
            <a:lvl2pPr marL="0" indent="0">
              <a:buNone/>
              <a:defRPr/>
            </a:lvl2pPr>
          </a:lstStyle>
          <a:p>
            <a:pPr lvl="0"/>
            <a:r>
              <a:rPr lang="sv-SE" dirty="0"/>
              <a:t>Plats för personnamn</a:t>
            </a:r>
          </a:p>
        </p:txBody>
      </p:sp>
      <p:sp>
        <p:nvSpPr>
          <p:cNvPr id="90" name="Platshållare för text 13"/>
          <p:cNvSpPr>
            <a:spLocks noGrp="1"/>
          </p:cNvSpPr>
          <p:nvPr>
            <p:ph type="body" sz="quarter" idx="91"/>
          </p:nvPr>
        </p:nvSpPr>
        <p:spPr>
          <a:xfrm>
            <a:off x="4645025" y="3002420"/>
            <a:ext cx="1997074" cy="1046025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2" name="Platshållare för text 6"/>
          <p:cNvSpPr>
            <a:spLocks noGrp="1"/>
          </p:cNvSpPr>
          <p:nvPr>
            <p:ph type="body" sz="quarter" idx="84" hasCustomPrompt="1"/>
          </p:nvPr>
        </p:nvSpPr>
        <p:spPr>
          <a:xfrm>
            <a:off x="6784975" y="2628020"/>
            <a:ext cx="2000250" cy="216000"/>
          </a:xfrm>
        </p:spPr>
        <p:txBody>
          <a:bodyPr>
            <a:normAutofit/>
          </a:bodyPr>
          <a:lstStyle>
            <a:lvl1pPr>
              <a:defRPr sz="1400" b="1"/>
            </a:lvl1pPr>
            <a:lvl2pPr marL="0" indent="0">
              <a:buNone/>
              <a:defRPr/>
            </a:lvl2pPr>
          </a:lstStyle>
          <a:p>
            <a:pPr lvl="0"/>
            <a:r>
              <a:rPr lang="sv-SE" dirty="0"/>
              <a:t>Plats för personnamn</a:t>
            </a:r>
          </a:p>
        </p:txBody>
      </p:sp>
      <p:sp>
        <p:nvSpPr>
          <p:cNvPr id="91" name="Platshållare för text 13"/>
          <p:cNvSpPr>
            <a:spLocks noGrp="1"/>
          </p:cNvSpPr>
          <p:nvPr>
            <p:ph type="body" sz="quarter" idx="92"/>
          </p:nvPr>
        </p:nvSpPr>
        <p:spPr>
          <a:xfrm>
            <a:off x="6784975" y="3002420"/>
            <a:ext cx="2001599" cy="104602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4" name="Platshållare för tabell 5"/>
          <p:cNvSpPr>
            <a:spLocks noGrp="1"/>
          </p:cNvSpPr>
          <p:nvPr>
            <p:ph type="tbl" sz="quarter" idx="61" hasCustomPrompt="1"/>
          </p:nvPr>
        </p:nvSpPr>
        <p:spPr>
          <a:xfrm>
            <a:off x="354722" y="1306347"/>
            <a:ext cx="270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55" name="Platshållare för tabell 5"/>
          <p:cNvSpPr>
            <a:spLocks noGrp="1"/>
          </p:cNvSpPr>
          <p:nvPr>
            <p:ph type="tbl" sz="quarter" idx="62" hasCustomPrompt="1"/>
          </p:nvPr>
        </p:nvSpPr>
        <p:spPr>
          <a:xfrm rot="2700000">
            <a:off x="601200" y="1345137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56" name="Platshållare för tabell 5"/>
          <p:cNvSpPr>
            <a:spLocks noGrp="1"/>
          </p:cNvSpPr>
          <p:nvPr>
            <p:ph type="tbl" sz="quarter" idx="63" hasCustomPrompt="1"/>
          </p:nvPr>
        </p:nvSpPr>
        <p:spPr>
          <a:xfrm rot="8100000">
            <a:off x="669600" y="1345137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57" name="Platshållare för tabell 5"/>
          <p:cNvSpPr>
            <a:spLocks noGrp="1"/>
          </p:cNvSpPr>
          <p:nvPr>
            <p:ph type="tbl" sz="quarter" idx="64" hasCustomPrompt="1"/>
          </p:nvPr>
        </p:nvSpPr>
        <p:spPr>
          <a:xfrm>
            <a:off x="774000" y="1306347"/>
            <a:ext cx="1584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83" name="Platshållare för tabell 5"/>
          <p:cNvSpPr>
            <a:spLocks noGrp="1"/>
          </p:cNvSpPr>
          <p:nvPr>
            <p:ph type="tbl" sz="quarter" idx="93" hasCustomPrompt="1"/>
          </p:nvPr>
        </p:nvSpPr>
        <p:spPr>
          <a:xfrm>
            <a:off x="354722" y="2870827"/>
            <a:ext cx="270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84" name="Platshållare för tabell 5"/>
          <p:cNvSpPr>
            <a:spLocks noGrp="1"/>
          </p:cNvSpPr>
          <p:nvPr>
            <p:ph type="tbl" sz="quarter" idx="94" hasCustomPrompt="1"/>
          </p:nvPr>
        </p:nvSpPr>
        <p:spPr>
          <a:xfrm rot="2700000">
            <a:off x="601200" y="2909617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92" name="Platshållare för tabell 5"/>
          <p:cNvSpPr>
            <a:spLocks noGrp="1"/>
          </p:cNvSpPr>
          <p:nvPr>
            <p:ph type="tbl" sz="quarter" idx="95" hasCustomPrompt="1"/>
          </p:nvPr>
        </p:nvSpPr>
        <p:spPr>
          <a:xfrm rot="8100000">
            <a:off x="669600" y="2909617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93" name="Platshållare för tabell 5"/>
          <p:cNvSpPr>
            <a:spLocks noGrp="1"/>
          </p:cNvSpPr>
          <p:nvPr>
            <p:ph type="tbl" sz="quarter" idx="96" hasCustomPrompt="1"/>
          </p:nvPr>
        </p:nvSpPr>
        <p:spPr>
          <a:xfrm>
            <a:off x="774000" y="2870827"/>
            <a:ext cx="1584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03" name="Platshållare för tabell 5"/>
          <p:cNvSpPr>
            <a:spLocks noGrp="1"/>
          </p:cNvSpPr>
          <p:nvPr>
            <p:ph type="tbl" sz="quarter" idx="97" hasCustomPrompt="1"/>
          </p:nvPr>
        </p:nvSpPr>
        <p:spPr>
          <a:xfrm>
            <a:off x="2501900" y="1306347"/>
            <a:ext cx="270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04" name="Platshållare för tabell 5"/>
          <p:cNvSpPr>
            <a:spLocks noGrp="1"/>
          </p:cNvSpPr>
          <p:nvPr>
            <p:ph type="tbl" sz="quarter" idx="98" hasCustomPrompt="1"/>
          </p:nvPr>
        </p:nvSpPr>
        <p:spPr>
          <a:xfrm rot="2700000">
            <a:off x="2748378" y="1345137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05" name="Platshållare för tabell 5"/>
          <p:cNvSpPr>
            <a:spLocks noGrp="1"/>
          </p:cNvSpPr>
          <p:nvPr>
            <p:ph type="tbl" sz="quarter" idx="99" hasCustomPrompt="1"/>
          </p:nvPr>
        </p:nvSpPr>
        <p:spPr>
          <a:xfrm rot="8100000">
            <a:off x="2816778" y="1345137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06" name="Platshållare för tabell 5"/>
          <p:cNvSpPr>
            <a:spLocks noGrp="1"/>
          </p:cNvSpPr>
          <p:nvPr>
            <p:ph type="tbl" sz="quarter" idx="100" hasCustomPrompt="1"/>
          </p:nvPr>
        </p:nvSpPr>
        <p:spPr>
          <a:xfrm>
            <a:off x="2921178" y="1306347"/>
            <a:ext cx="1584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07" name="Platshållare för tabell 5"/>
          <p:cNvSpPr>
            <a:spLocks noGrp="1"/>
          </p:cNvSpPr>
          <p:nvPr>
            <p:ph type="tbl" sz="quarter" idx="101" hasCustomPrompt="1"/>
          </p:nvPr>
        </p:nvSpPr>
        <p:spPr>
          <a:xfrm>
            <a:off x="2501900" y="2870827"/>
            <a:ext cx="270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08" name="Platshållare för tabell 5"/>
          <p:cNvSpPr>
            <a:spLocks noGrp="1"/>
          </p:cNvSpPr>
          <p:nvPr>
            <p:ph type="tbl" sz="quarter" idx="102" hasCustomPrompt="1"/>
          </p:nvPr>
        </p:nvSpPr>
        <p:spPr>
          <a:xfrm rot="2700000">
            <a:off x="2748378" y="2909617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09" name="Platshållare för tabell 5"/>
          <p:cNvSpPr>
            <a:spLocks noGrp="1"/>
          </p:cNvSpPr>
          <p:nvPr>
            <p:ph type="tbl" sz="quarter" idx="103" hasCustomPrompt="1"/>
          </p:nvPr>
        </p:nvSpPr>
        <p:spPr>
          <a:xfrm rot="8100000">
            <a:off x="2816778" y="2909617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10" name="Platshållare för tabell 5"/>
          <p:cNvSpPr>
            <a:spLocks noGrp="1"/>
          </p:cNvSpPr>
          <p:nvPr>
            <p:ph type="tbl" sz="quarter" idx="104" hasCustomPrompt="1"/>
          </p:nvPr>
        </p:nvSpPr>
        <p:spPr>
          <a:xfrm>
            <a:off x="2921178" y="2870827"/>
            <a:ext cx="1584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11" name="Platshållare för tabell 5"/>
          <p:cNvSpPr>
            <a:spLocks noGrp="1"/>
          </p:cNvSpPr>
          <p:nvPr>
            <p:ph type="tbl" sz="quarter" idx="105" hasCustomPrompt="1"/>
          </p:nvPr>
        </p:nvSpPr>
        <p:spPr>
          <a:xfrm>
            <a:off x="4645025" y="1306347"/>
            <a:ext cx="270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12" name="Platshållare för tabell 5"/>
          <p:cNvSpPr>
            <a:spLocks noGrp="1"/>
          </p:cNvSpPr>
          <p:nvPr>
            <p:ph type="tbl" sz="quarter" idx="106" hasCustomPrompt="1"/>
          </p:nvPr>
        </p:nvSpPr>
        <p:spPr>
          <a:xfrm rot="2700000">
            <a:off x="4891503" y="1345137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13" name="Platshållare för tabell 5"/>
          <p:cNvSpPr>
            <a:spLocks noGrp="1"/>
          </p:cNvSpPr>
          <p:nvPr>
            <p:ph type="tbl" sz="quarter" idx="107" hasCustomPrompt="1"/>
          </p:nvPr>
        </p:nvSpPr>
        <p:spPr>
          <a:xfrm rot="8100000">
            <a:off x="4959903" y="1345137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14" name="Platshållare för tabell 5"/>
          <p:cNvSpPr>
            <a:spLocks noGrp="1"/>
          </p:cNvSpPr>
          <p:nvPr>
            <p:ph type="tbl" sz="quarter" idx="108" hasCustomPrompt="1"/>
          </p:nvPr>
        </p:nvSpPr>
        <p:spPr>
          <a:xfrm>
            <a:off x="5064303" y="1306347"/>
            <a:ext cx="1584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15" name="Platshållare för tabell 5"/>
          <p:cNvSpPr>
            <a:spLocks noGrp="1"/>
          </p:cNvSpPr>
          <p:nvPr>
            <p:ph type="tbl" sz="quarter" idx="109" hasCustomPrompt="1"/>
          </p:nvPr>
        </p:nvSpPr>
        <p:spPr>
          <a:xfrm>
            <a:off x="4645025" y="2870827"/>
            <a:ext cx="270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16" name="Platshållare för tabell 5"/>
          <p:cNvSpPr>
            <a:spLocks noGrp="1"/>
          </p:cNvSpPr>
          <p:nvPr>
            <p:ph type="tbl" sz="quarter" idx="110" hasCustomPrompt="1"/>
          </p:nvPr>
        </p:nvSpPr>
        <p:spPr>
          <a:xfrm rot="2700000">
            <a:off x="4891503" y="2909617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17" name="Platshållare för tabell 5"/>
          <p:cNvSpPr>
            <a:spLocks noGrp="1"/>
          </p:cNvSpPr>
          <p:nvPr>
            <p:ph type="tbl" sz="quarter" idx="111" hasCustomPrompt="1"/>
          </p:nvPr>
        </p:nvSpPr>
        <p:spPr>
          <a:xfrm rot="8100000">
            <a:off x="4959903" y="2909617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18" name="Platshållare för tabell 5"/>
          <p:cNvSpPr>
            <a:spLocks noGrp="1"/>
          </p:cNvSpPr>
          <p:nvPr>
            <p:ph type="tbl" sz="quarter" idx="112" hasCustomPrompt="1"/>
          </p:nvPr>
        </p:nvSpPr>
        <p:spPr>
          <a:xfrm>
            <a:off x="5064303" y="2870827"/>
            <a:ext cx="1584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19" name="Platshållare för tabell 5"/>
          <p:cNvSpPr>
            <a:spLocks noGrp="1"/>
          </p:cNvSpPr>
          <p:nvPr>
            <p:ph type="tbl" sz="quarter" idx="113" hasCustomPrompt="1"/>
          </p:nvPr>
        </p:nvSpPr>
        <p:spPr>
          <a:xfrm>
            <a:off x="6784975" y="1306347"/>
            <a:ext cx="270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20" name="Platshållare för tabell 5"/>
          <p:cNvSpPr>
            <a:spLocks noGrp="1"/>
          </p:cNvSpPr>
          <p:nvPr>
            <p:ph type="tbl" sz="quarter" idx="114" hasCustomPrompt="1"/>
          </p:nvPr>
        </p:nvSpPr>
        <p:spPr>
          <a:xfrm rot="2700000">
            <a:off x="7031453" y="1345137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21" name="Platshållare för tabell 5"/>
          <p:cNvSpPr>
            <a:spLocks noGrp="1"/>
          </p:cNvSpPr>
          <p:nvPr>
            <p:ph type="tbl" sz="quarter" idx="115" hasCustomPrompt="1"/>
          </p:nvPr>
        </p:nvSpPr>
        <p:spPr>
          <a:xfrm rot="8100000">
            <a:off x="7099853" y="1345137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22" name="Platshållare för tabell 5"/>
          <p:cNvSpPr>
            <a:spLocks noGrp="1"/>
          </p:cNvSpPr>
          <p:nvPr>
            <p:ph type="tbl" sz="quarter" idx="116" hasCustomPrompt="1"/>
          </p:nvPr>
        </p:nvSpPr>
        <p:spPr>
          <a:xfrm>
            <a:off x="7204253" y="1306347"/>
            <a:ext cx="1584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23" name="Platshållare för tabell 5"/>
          <p:cNvSpPr>
            <a:spLocks noGrp="1"/>
          </p:cNvSpPr>
          <p:nvPr>
            <p:ph type="tbl" sz="quarter" idx="117" hasCustomPrompt="1"/>
          </p:nvPr>
        </p:nvSpPr>
        <p:spPr>
          <a:xfrm>
            <a:off x="6784975" y="2870827"/>
            <a:ext cx="270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24" name="Platshållare för tabell 5"/>
          <p:cNvSpPr>
            <a:spLocks noGrp="1"/>
          </p:cNvSpPr>
          <p:nvPr>
            <p:ph type="tbl" sz="quarter" idx="118" hasCustomPrompt="1"/>
          </p:nvPr>
        </p:nvSpPr>
        <p:spPr>
          <a:xfrm rot="2700000">
            <a:off x="7031453" y="2909617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25" name="Platshållare för tabell 5"/>
          <p:cNvSpPr>
            <a:spLocks noGrp="1"/>
          </p:cNvSpPr>
          <p:nvPr>
            <p:ph type="tbl" sz="quarter" idx="119" hasCustomPrompt="1"/>
          </p:nvPr>
        </p:nvSpPr>
        <p:spPr>
          <a:xfrm rot="8100000">
            <a:off x="7099853" y="2909617"/>
            <a:ext cx="1224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126" name="Platshållare för tabell 5"/>
          <p:cNvSpPr>
            <a:spLocks noGrp="1"/>
          </p:cNvSpPr>
          <p:nvPr>
            <p:ph type="tbl" sz="quarter" idx="120" hasCustomPrompt="1"/>
          </p:nvPr>
        </p:nvSpPr>
        <p:spPr>
          <a:xfrm>
            <a:off x="7204253" y="2870827"/>
            <a:ext cx="1584000" cy="28800"/>
          </a:xfrm>
          <a:solidFill>
            <a:schemeClr val="accent1"/>
          </a:solidFill>
        </p:spPr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21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22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3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6309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AFB614-EB51-4D12-A7DE-279393365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9E0C4EE-FE9B-4699-928E-0D5AB533D4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B14BB3C-D5C3-422A-9959-F3504F6C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7CD8-D194-487B-83CB-CFFB5AA28338}" type="datetimeFigureOut">
              <a:rPr lang="sv-SE" smtClean="0"/>
              <a:t>2020-04-09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FAC2E5E-481E-4846-9142-7FB0E5E1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62ABF4F-DA9C-4A9D-8E96-DF0FB4024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F99B-BF21-48F4-8406-DFD64D85F63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32454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862334-F06E-4929-BB94-EB752821C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E5736E0-BA95-4913-A13F-B6E3C711B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ED0BFDE-4E6B-4B47-9229-4675A3C9F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7CD8-D194-487B-83CB-CFFB5AA28338}" type="datetimeFigureOut">
              <a:rPr lang="sv-SE" smtClean="0"/>
              <a:t>2020-04-09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B506793-F2E8-45FF-8CB1-38079F339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38AB451-6B09-4419-8F4B-E18C5A11C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F99B-BF21-48F4-8406-DFD64D85F63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65472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A92C2D-5E70-47BD-9C2C-DF0B8AEC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A33AFFE-E8AE-4537-99FD-3872C74C3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303AEB-F101-469C-9E70-4039E1A23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7CD8-D194-487B-83CB-CFFB5AA28338}" type="datetimeFigureOut">
              <a:rPr lang="sv-SE" smtClean="0"/>
              <a:t>2020-04-09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0FFFBD3-6AB3-4209-9501-2D302B768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73C10C7-7A69-476D-8E26-887550CD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F99B-BF21-48F4-8406-DFD64D85F63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03579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8A100C-C0F7-45E6-ACF4-7E68E7855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1BFC6FA-433F-487D-9350-36C528152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7D93DC6-693E-4D87-812A-1197A7A39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AF74700-7CDA-43AF-B1A0-B4430BEDD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7CD8-D194-487B-83CB-CFFB5AA28338}" type="datetimeFigureOut">
              <a:rPr lang="sv-SE" smtClean="0"/>
              <a:t>2020-04-09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3246237-B9DE-46AA-8594-BC614ED4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DCB49CB-DB2E-4042-8171-847FF7D53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F99B-BF21-48F4-8406-DFD64D85F63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71594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C4C0DC-F32A-4804-8F36-74DE2CDEA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5C699EF-F381-41A7-86C6-71CA4955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C472CC5-4CF8-45F3-B919-F181F7A8F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EDA852A-F3CB-41D5-BD26-B9CF85844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41175EB-B0D2-47D8-B915-B1E81FB462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4F23A80A-D30A-4AA5-AA57-57477243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7CD8-D194-487B-83CB-CFFB5AA28338}" type="datetimeFigureOut">
              <a:rPr lang="sv-SE" smtClean="0"/>
              <a:t>2020-04-09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8C35F7B-B7DB-419C-BE7F-32A0DEE4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4E3C72C-91B6-40C4-9153-379C7830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F99B-BF21-48F4-8406-DFD64D85F63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1152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018BE1-93AF-4E25-9231-899E1A7F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66DFC9A-356D-4943-A3F1-7F2FF22FB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7CD8-D194-487B-83CB-CFFB5AA28338}" type="datetimeFigureOut">
              <a:rPr lang="sv-SE" smtClean="0"/>
              <a:t>2020-04-09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5BB5E0B-C228-4900-A2C8-39BF6B14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6412020-5348-475D-8732-C39A2746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F99B-BF21-48F4-8406-DFD64D85F63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346961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E2E1BD4-5CEC-4A9F-9AF2-6A4733ED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7CD8-D194-487B-83CB-CFFB5AA28338}" type="datetimeFigureOut">
              <a:rPr lang="sv-SE" smtClean="0"/>
              <a:t>2020-04-09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F11AE63-6405-47D7-83DF-91EE141C1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2805CE6-D750-4999-80AD-F2FF0C6AD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F99B-BF21-48F4-8406-DFD64D85F63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807652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A4DAA0-FE62-4F3B-AC16-4034A9C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E82C367-12E1-4533-8025-34800D2E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B1B4C95-6B1C-4D8B-AD84-652FA21A7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6BE5E49-43FD-4734-B781-952428C1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7CD8-D194-487B-83CB-CFFB5AA28338}" type="datetimeFigureOut">
              <a:rPr lang="sv-SE" smtClean="0"/>
              <a:t>2020-04-09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17D6DC7-9430-4AC1-A4F6-BD63CF7E8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67D5BE3-AA72-4711-A5E3-73A456307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F99B-BF21-48F4-8406-DFD64D85F63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2638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bild, treradig,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434502"/>
            <a:ext cx="4854575" cy="1905473"/>
          </a:xfrm>
        </p:spPr>
        <p:txBody>
          <a:bodyPr/>
          <a:lstStyle>
            <a:lvl1pPr>
              <a:lnSpc>
                <a:spcPct val="70000"/>
              </a:lnSpc>
              <a:defRPr sz="6400" kern="0" spc="-20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Lägg till rubrik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4" y="2486025"/>
            <a:ext cx="3425826" cy="56515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5359400" y="358775"/>
            <a:ext cx="3425826" cy="3413125"/>
          </a:xfrm>
        </p:spPr>
        <p:txBody>
          <a:bodyPr anchor="ctr">
            <a:norm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Platshållare för bild 8"/>
          <p:cNvSpPr>
            <a:spLocks noGrp="1"/>
          </p:cNvSpPr>
          <p:nvPr>
            <p:ph type="pic" sz="quarter" idx="15"/>
          </p:nvPr>
        </p:nvSpPr>
        <p:spPr>
          <a:xfrm>
            <a:off x="3886525" y="2486025"/>
            <a:ext cx="2041200" cy="1984375"/>
          </a:xfrm>
        </p:spPr>
        <p:txBody>
          <a:bodyPr anchor="ctr">
            <a:norm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820590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F0811F-9ACE-4914-A00F-43F50380E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976B064-0869-453E-9AE6-BBD90EA82B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3928E1-4108-4E8E-B055-C3B670D72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607A67F-D58E-4055-911E-A7576D373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7CD8-D194-487B-83CB-CFFB5AA28338}" type="datetimeFigureOut">
              <a:rPr lang="sv-SE" smtClean="0"/>
              <a:t>2020-04-09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5A84A28-9DA3-483C-9F78-45AFD4782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8F775E3-CC32-48C4-BE25-D5EA112DC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F99B-BF21-48F4-8406-DFD64D85F63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752524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22B668-B2C5-40C4-B321-0C47F5BBA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DED1B33-B9AB-487D-AF96-293FE064F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F48A349-0244-4DA5-BBDC-BDC16820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7CD8-D194-487B-83CB-CFFB5AA28338}" type="datetimeFigureOut">
              <a:rPr lang="sv-SE" smtClean="0"/>
              <a:t>2020-04-09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6D0E8DB-CE04-48AB-B391-E528F3571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9F8A0BE-FEE8-4079-AB57-4FA45A881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F99B-BF21-48F4-8406-DFD64D85F63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033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2B112508-DDE5-4BC3-95ED-C0D3AFF44A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1F7D0DD-C3C7-424A-89A7-D5A352426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BC30C40-5A28-48B9-A080-CC9B9330B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7CD8-D194-487B-83CB-CFFB5AA28338}" type="datetimeFigureOut">
              <a:rPr lang="sv-SE" smtClean="0"/>
              <a:t>2020-04-09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8D26E0-D9B3-4EF8-8A29-CFA1ADC3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C4DE951-C8D5-4EE6-829A-2A9866CBA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F99B-BF21-48F4-8406-DFD64D85F63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9068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bild, treradig,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434502"/>
            <a:ext cx="4854575" cy="1905473"/>
          </a:xfrm>
        </p:spPr>
        <p:txBody>
          <a:bodyPr/>
          <a:lstStyle>
            <a:lvl1pPr>
              <a:lnSpc>
                <a:spcPct val="70000"/>
              </a:lnSpc>
              <a:defRPr sz="6400" kern="0" spc="-20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Lägg till rubrik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4" y="2486025"/>
            <a:ext cx="3425826" cy="56515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6747624" y="358776"/>
            <a:ext cx="2037600" cy="1981200"/>
          </a:xfrm>
        </p:spPr>
        <p:txBody>
          <a:bodyPr anchor="ctr">
            <a:norm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Platshållare för bild 8"/>
          <p:cNvSpPr>
            <a:spLocks noGrp="1"/>
          </p:cNvSpPr>
          <p:nvPr>
            <p:ph type="pic" sz="quarter" idx="15"/>
          </p:nvPr>
        </p:nvSpPr>
        <p:spPr>
          <a:xfrm>
            <a:off x="5359400" y="1774825"/>
            <a:ext cx="2711451" cy="2695575"/>
          </a:xfrm>
        </p:spPr>
        <p:txBody>
          <a:bodyPr anchor="ctr">
            <a:norm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0" name="Platshållare för bild 8"/>
          <p:cNvSpPr>
            <a:spLocks noGrp="1"/>
          </p:cNvSpPr>
          <p:nvPr>
            <p:ph type="pic" sz="quarter" idx="16"/>
          </p:nvPr>
        </p:nvSpPr>
        <p:spPr>
          <a:xfrm>
            <a:off x="3930649" y="1066800"/>
            <a:ext cx="2041200" cy="1984375"/>
          </a:xfrm>
        </p:spPr>
        <p:txBody>
          <a:bodyPr anchor="ctr">
            <a:norm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83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bild, tvåra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434502"/>
            <a:ext cx="8426450" cy="1340323"/>
          </a:xfrm>
        </p:spPr>
        <p:txBody>
          <a:bodyPr/>
          <a:lstStyle>
            <a:lvl1pPr>
              <a:lnSpc>
                <a:spcPct val="70000"/>
              </a:lnSpc>
              <a:defRPr sz="6400" kern="0" spc="-200" baseline="0"/>
            </a:lvl1pPr>
          </a:lstStyle>
          <a:p>
            <a:r>
              <a:rPr lang="sv-SE" dirty="0"/>
              <a:t>Lägg till rubrik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1774825"/>
            <a:ext cx="8426450" cy="5651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sv-SE" dirty="0"/>
              <a:t>Lägg till underrubrik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358775" y="2339975"/>
            <a:ext cx="2711450" cy="2130425"/>
          </a:xfrm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Platshållare för bild 8"/>
          <p:cNvSpPr>
            <a:spLocks noGrp="1"/>
          </p:cNvSpPr>
          <p:nvPr>
            <p:ph type="pic" sz="quarter" idx="15"/>
          </p:nvPr>
        </p:nvSpPr>
        <p:spPr>
          <a:xfrm>
            <a:off x="3216275" y="2339975"/>
            <a:ext cx="2711450" cy="2130425"/>
          </a:xfrm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0" name="Platshållare för bild 8"/>
          <p:cNvSpPr>
            <a:spLocks noGrp="1"/>
          </p:cNvSpPr>
          <p:nvPr>
            <p:ph type="pic" sz="quarter" idx="16"/>
          </p:nvPr>
        </p:nvSpPr>
        <p:spPr>
          <a:xfrm>
            <a:off x="6073775" y="2339975"/>
            <a:ext cx="2711450" cy="2130425"/>
          </a:xfrm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26238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max 7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358775" y="358774"/>
            <a:ext cx="4140200" cy="568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/>
            </a:lvl1pPr>
          </a:lstStyle>
          <a:p>
            <a:r>
              <a:rPr lang="sv-SE" dirty="0"/>
              <a:t>Lägg till rubrik</a:t>
            </a:r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3"/>
          </p:nvPr>
        </p:nvSpPr>
        <p:spPr>
          <a:xfrm>
            <a:off x="4645025" y="358775"/>
            <a:ext cx="4140200" cy="4111625"/>
          </a:xfrm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41" name="Platshållare för text 40"/>
          <p:cNvSpPr>
            <a:spLocks noGrp="1"/>
          </p:cNvSpPr>
          <p:nvPr>
            <p:ph type="body" sz="quarter" idx="35" hasCustomPrompt="1"/>
          </p:nvPr>
        </p:nvSpPr>
        <p:spPr>
          <a:xfrm>
            <a:off x="396875" y="923925"/>
            <a:ext cx="393898" cy="467998"/>
          </a:xfrm>
        </p:spPr>
        <p:txBody>
          <a:bodyPr tIns="18000" anchor="ctr">
            <a:noAutofit/>
          </a:bodyPr>
          <a:lstStyle>
            <a:lvl1pPr algn="ctr">
              <a:defRPr sz="2400" b="1"/>
            </a:lvl1pPr>
          </a:lstStyle>
          <a:p>
            <a:pPr lvl="0"/>
            <a:r>
              <a:rPr lang="sv-SE" dirty="0"/>
              <a:t>#</a:t>
            </a:r>
          </a:p>
        </p:txBody>
      </p:sp>
      <p:sp>
        <p:nvSpPr>
          <p:cNvPr id="42" name="Platshållare för text 40"/>
          <p:cNvSpPr>
            <a:spLocks noGrp="1"/>
          </p:cNvSpPr>
          <p:nvPr>
            <p:ph type="body" sz="quarter" idx="36" hasCustomPrompt="1"/>
          </p:nvPr>
        </p:nvSpPr>
        <p:spPr>
          <a:xfrm>
            <a:off x="377825" y="943824"/>
            <a:ext cx="3390900" cy="432000"/>
          </a:xfrm>
          <a:ln w="38100">
            <a:solidFill>
              <a:schemeClr val="accent1"/>
            </a:solidFill>
            <a:miter lim="800000"/>
          </a:ln>
        </p:spPr>
        <p:txBody>
          <a:bodyPr lIns="468000" tIns="0" anchor="ctr">
            <a:noAutofit/>
          </a:bodyPr>
          <a:lstStyle>
            <a:lvl1pPr algn="l">
              <a:defRPr sz="1500" b="0" baseline="0"/>
            </a:lvl1pPr>
          </a:lstStyle>
          <a:p>
            <a:pPr lvl="0"/>
            <a:r>
              <a:rPr lang="sv-SE" dirty="0"/>
              <a:t>Skriv in programpunkt</a:t>
            </a:r>
          </a:p>
        </p:txBody>
      </p:sp>
      <p:sp>
        <p:nvSpPr>
          <p:cNvPr id="86" name="Platshållare för text 40"/>
          <p:cNvSpPr>
            <a:spLocks noGrp="1"/>
          </p:cNvSpPr>
          <p:nvPr>
            <p:ph type="body" sz="quarter" idx="38" hasCustomPrompt="1"/>
          </p:nvPr>
        </p:nvSpPr>
        <p:spPr>
          <a:xfrm>
            <a:off x="396875" y="1355925"/>
            <a:ext cx="393898" cy="467998"/>
          </a:xfrm>
        </p:spPr>
        <p:txBody>
          <a:bodyPr tIns="18000" anchor="ctr">
            <a:noAutofit/>
          </a:bodyPr>
          <a:lstStyle>
            <a:lvl1pPr algn="ctr">
              <a:defRPr sz="2400" b="1"/>
            </a:lvl1pPr>
          </a:lstStyle>
          <a:p>
            <a:pPr lvl="0"/>
            <a:r>
              <a:rPr lang="sv-SE" dirty="0"/>
              <a:t>#</a:t>
            </a:r>
          </a:p>
        </p:txBody>
      </p:sp>
      <p:sp>
        <p:nvSpPr>
          <p:cNvPr id="85" name="Platshållare för text 40"/>
          <p:cNvSpPr>
            <a:spLocks noGrp="1"/>
          </p:cNvSpPr>
          <p:nvPr>
            <p:ph type="body" sz="quarter" idx="37" hasCustomPrompt="1"/>
          </p:nvPr>
        </p:nvSpPr>
        <p:spPr>
          <a:xfrm>
            <a:off x="377825" y="1375824"/>
            <a:ext cx="3390900" cy="432000"/>
          </a:xfrm>
          <a:ln w="38100">
            <a:solidFill>
              <a:schemeClr val="accent1"/>
            </a:solidFill>
            <a:miter lim="800000"/>
          </a:ln>
        </p:spPr>
        <p:txBody>
          <a:bodyPr lIns="468000" tIns="0" anchor="ctr">
            <a:noAutofit/>
          </a:bodyPr>
          <a:lstStyle>
            <a:lvl1pPr algn="l">
              <a:defRPr sz="1500" b="0" baseline="0"/>
            </a:lvl1pPr>
          </a:lstStyle>
          <a:p>
            <a:pPr lvl="0"/>
            <a:r>
              <a:rPr lang="sv-SE" dirty="0"/>
              <a:t>Skriv in programpunkt</a:t>
            </a:r>
          </a:p>
        </p:txBody>
      </p:sp>
      <p:sp>
        <p:nvSpPr>
          <p:cNvPr id="88" name="Platshållare för text 40"/>
          <p:cNvSpPr>
            <a:spLocks noGrp="1"/>
          </p:cNvSpPr>
          <p:nvPr>
            <p:ph type="body" sz="quarter" idx="40" hasCustomPrompt="1"/>
          </p:nvPr>
        </p:nvSpPr>
        <p:spPr>
          <a:xfrm>
            <a:off x="396875" y="1789200"/>
            <a:ext cx="393898" cy="467998"/>
          </a:xfrm>
        </p:spPr>
        <p:txBody>
          <a:bodyPr tIns="18000" anchor="ctr">
            <a:noAutofit/>
          </a:bodyPr>
          <a:lstStyle>
            <a:lvl1pPr algn="ctr">
              <a:defRPr sz="2400" b="1"/>
            </a:lvl1pPr>
          </a:lstStyle>
          <a:p>
            <a:pPr lvl="0"/>
            <a:r>
              <a:rPr lang="sv-SE" dirty="0"/>
              <a:t>#</a:t>
            </a:r>
          </a:p>
        </p:txBody>
      </p:sp>
      <p:sp>
        <p:nvSpPr>
          <p:cNvPr id="87" name="Platshållare för text 40"/>
          <p:cNvSpPr>
            <a:spLocks noGrp="1"/>
          </p:cNvSpPr>
          <p:nvPr>
            <p:ph type="body" sz="quarter" idx="39" hasCustomPrompt="1"/>
          </p:nvPr>
        </p:nvSpPr>
        <p:spPr>
          <a:xfrm>
            <a:off x="377825" y="1807200"/>
            <a:ext cx="3390900" cy="432000"/>
          </a:xfrm>
          <a:ln w="38100">
            <a:solidFill>
              <a:schemeClr val="accent1"/>
            </a:solidFill>
            <a:miter lim="800000"/>
          </a:ln>
        </p:spPr>
        <p:txBody>
          <a:bodyPr lIns="468000" tIns="0" anchor="ctr">
            <a:noAutofit/>
          </a:bodyPr>
          <a:lstStyle>
            <a:lvl1pPr algn="l">
              <a:defRPr sz="1500" b="0" baseline="0"/>
            </a:lvl1pPr>
          </a:lstStyle>
          <a:p>
            <a:pPr lvl="0"/>
            <a:r>
              <a:rPr lang="sv-SE" dirty="0"/>
              <a:t>Skriv in programpunkt</a:t>
            </a:r>
          </a:p>
        </p:txBody>
      </p:sp>
      <p:sp>
        <p:nvSpPr>
          <p:cNvPr id="90" name="Platshållare för text 40"/>
          <p:cNvSpPr>
            <a:spLocks noGrp="1"/>
          </p:cNvSpPr>
          <p:nvPr>
            <p:ph type="body" sz="quarter" idx="42" hasCustomPrompt="1"/>
          </p:nvPr>
        </p:nvSpPr>
        <p:spPr>
          <a:xfrm>
            <a:off x="396875" y="2220576"/>
            <a:ext cx="393898" cy="467998"/>
          </a:xfrm>
        </p:spPr>
        <p:txBody>
          <a:bodyPr tIns="18000" anchor="ctr">
            <a:noAutofit/>
          </a:bodyPr>
          <a:lstStyle>
            <a:lvl1pPr algn="ctr">
              <a:defRPr sz="2400" b="1"/>
            </a:lvl1pPr>
          </a:lstStyle>
          <a:p>
            <a:pPr lvl="0"/>
            <a:r>
              <a:rPr lang="sv-SE" dirty="0"/>
              <a:t>#</a:t>
            </a:r>
          </a:p>
        </p:txBody>
      </p:sp>
      <p:sp>
        <p:nvSpPr>
          <p:cNvPr id="89" name="Platshållare för text 40"/>
          <p:cNvSpPr>
            <a:spLocks noGrp="1"/>
          </p:cNvSpPr>
          <p:nvPr>
            <p:ph type="body" sz="quarter" idx="41" hasCustomPrompt="1"/>
          </p:nvPr>
        </p:nvSpPr>
        <p:spPr>
          <a:xfrm>
            <a:off x="377825" y="2238576"/>
            <a:ext cx="3390900" cy="432000"/>
          </a:xfrm>
          <a:ln w="38100">
            <a:solidFill>
              <a:schemeClr val="accent1"/>
            </a:solidFill>
            <a:miter lim="800000"/>
          </a:ln>
        </p:spPr>
        <p:txBody>
          <a:bodyPr lIns="468000" tIns="0" anchor="ctr">
            <a:noAutofit/>
          </a:bodyPr>
          <a:lstStyle>
            <a:lvl1pPr algn="l">
              <a:defRPr sz="1500" b="0" baseline="0"/>
            </a:lvl1pPr>
          </a:lstStyle>
          <a:p>
            <a:pPr lvl="0"/>
            <a:r>
              <a:rPr lang="sv-SE" dirty="0"/>
              <a:t>Skriv in programpunkt</a:t>
            </a:r>
          </a:p>
        </p:txBody>
      </p:sp>
      <p:sp>
        <p:nvSpPr>
          <p:cNvPr id="92" name="Platshållare för text 40"/>
          <p:cNvSpPr>
            <a:spLocks noGrp="1"/>
          </p:cNvSpPr>
          <p:nvPr>
            <p:ph type="body" sz="quarter" idx="44" hasCustomPrompt="1"/>
          </p:nvPr>
        </p:nvSpPr>
        <p:spPr>
          <a:xfrm>
            <a:off x="396875" y="2653200"/>
            <a:ext cx="393898" cy="467998"/>
          </a:xfrm>
        </p:spPr>
        <p:txBody>
          <a:bodyPr tIns="18000" anchor="ctr">
            <a:noAutofit/>
          </a:bodyPr>
          <a:lstStyle>
            <a:lvl1pPr algn="ctr">
              <a:defRPr sz="2400" b="1"/>
            </a:lvl1pPr>
          </a:lstStyle>
          <a:p>
            <a:pPr lvl="0"/>
            <a:r>
              <a:rPr lang="sv-SE" dirty="0"/>
              <a:t>#</a:t>
            </a:r>
          </a:p>
        </p:txBody>
      </p:sp>
      <p:sp>
        <p:nvSpPr>
          <p:cNvPr id="91" name="Platshållare för text 40"/>
          <p:cNvSpPr>
            <a:spLocks noGrp="1"/>
          </p:cNvSpPr>
          <p:nvPr>
            <p:ph type="body" sz="quarter" idx="43" hasCustomPrompt="1"/>
          </p:nvPr>
        </p:nvSpPr>
        <p:spPr>
          <a:xfrm>
            <a:off x="377825" y="2671200"/>
            <a:ext cx="3390900" cy="432000"/>
          </a:xfrm>
          <a:ln w="38100">
            <a:solidFill>
              <a:schemeClr val="accent1"/>
            </a:solidFill>
            <a:miter lim="800000"/>
          </a:ln>
        </p:spPr>
        <p:txBody>
          <a:bodyPr lIns="468000" tIns="0" anchor="ctr">
            <a:noAutofit/>
          </a:bodyPr>
          <a:lstStyle>
            <a:lvl1pPr algn="l">
              <a:defRPr sz="1500" b="0" baseline="0"/>
            </a:lvl1pPr>
          </a:lstStyle>
          <a:p>
            <a:pPr lvl="0"/>
            <a:r>
              <a:rPr lang="sv-SE" dirty="0"/>
              <a:t>Skriv in programpunkt</a:t>
            </a:r>
          </a:p>
        </p:txBody>
      </p:sp>
      <p:sp>
        <p:nvSpPr>
          <p:cNvPr id="94" name="Platshållare för text 40"/>
          <p:cNvSpPr>
            <a:spLocks noGrp="1"/>
          </p:cNvSpPr>
          <p:nvPr>
            <p:ph type="body" sz="quarter" idx="46" hasCustomPrompt="1"/>
          </p:nvPr>
        </p:nvSpPr>
        <p:spPr>
          <a:xfrm>
            <a:off x="396875" y="3085200"/>
            <a:ext cx="393898" cy="467998"/>
          </a:xfrm>
        </p:spPr>
        <p:txBody>
          <a:bodyPr tIns="18000" anchor="ctr">
            <a:noAutofit/>
          </a:bodyPr>
          <a:lstStyle>
            <a:lvl1pPr algn="ctr">
              <a:defRPr sz="2400" b="1"/>
            </a:lvl1pPr>
          </a:lstStyle>
          <a:p>
            <a:pPr lvl="0"/>
            <a:r>
              <a:rPr lang="sv-SE" dirty="0"/>
              <a:t>#</a:t>
            </a:r>
          </a:p>
        </p:txBody>
      </p:sp>
      <p:sp>
        <p:nvSpPr>
          <p:cNvPr id="93" name="Platshållare för text 40"/>
          <p:cNvSpPr>
            <a:spLocks noGrp="1"/>
          </p:cNvSpPr>
          <p:nvPr>
            <p:ph type="body" sz="quarter" idx="45" hasCustomPrompt="1"/>
          </p:nvPr>
        </p:nvSpPr>
        <p:spPr>
          <a:xfrm>
            <a:off x="377825" y="3103200"/>
            <a:ext cx="3390900" cy="432000"/>
          </a:xfrm>
          <a:ln w="38100">
            <a:solidFill>
              <a:schemeClr val="accent1"/>
            </a:solidFill>
            <a:miter lim="800000"/>
          </a:ln>
        </p:spPr>
        <p:txBody>
          <a:bodyPr lIns="468000" tIns="0" anchor="ctr">
            <a:noAutofit/>
          </a:bodyPr>
          <a:lstStyle>
            <a:lvl1pPr algn="l">
              <a:defRPr sz="1500" b="0" baseline="0"/>
            </a:lvl1pPr>
          </a:lstStyle>
          <a:p>
            <a:pPr lvl="0"/>
            <a:r>
              <a:rPr lang="sv-SE" dirty="0"/>
              <a:t>Skriv in programpunkt</a:t>
            </a:r>
          </a:p>
        </p:txBody>
      </p:sp>
      <p:sp>
        <p:nvSpPr>
          <p:cNvPr id="96" name="Platshållare för text 40"/>
          <p:cNvSpPr>
            <a:spLocks noGrp="1"/>
          </p:cNvSpPr>
          <p:nvPr>
            <p:ph type="body" sz="quarter" idx="48" hasCustomPrompt="1"/>
          </p:nvPr>
        </p:nvSpPr>
        <p:spPr>
          <a:xfrm>
            <a:off x="396875" y="3517200"/>
            <a:ext cx="393898" cy="467998"/>
          </a:xfrm>
        </p:spPr>
        <p:txBody>
          <a:bodyPr tIns="18000" anchor="ctr">
            <a:noAutofit/>
          </a:bodyPr>
          <a:lstStyle>
            <a:lvl1pPr algn="ctr">
              <a:defRPr sz="2400" b="1"/>
            </a:lvl1pPr>
          </a:lstStyle>
          <a:p>
            <a:pPr lvl="0"/>
            <a:r>
              <a:rPr lang="sv-SE" dirty="0"/>
              <a:t>#</a:t>
            </a:r>
          </a:p>
        </p:txBody>
      </p:sp>
      <p:sp>
        <p:nvSpPr>
          <p:cNvPr id="95" name="Platshållare för text 40"/>
          <p:cNvSpPr>
            <a:spLocks noGrp="1"/>
          </p:cNvSpPr>
          <p:nvPr>
            <p:ph type="body" sz="quarter" idx="47" hasCustomPrompt="1"/>
          </p:nvPr>
        </p:nvSpPr>
        <p:spPr>
          <a:xfrm>
            <a:off x="377825" y="3535200"/>
            <a:ext cx="3390900" cy="432000"/>
          </a:xfrm>
          <a:ln w="38100">
            <a:solidFill>
              <a:schemeClr val="accent1"/>
            </a:solidFill>
            <a:miter lim="800000"/>
          </a:ln>
        </p:spPr>
        <p:txBody>
          <a:bodyPr lIns="468000" tIns="0" anchor="ctr">
            <a:noAutofit/>
          </a:bodyPr>
          <a:lstStyle>
            <a:lvl1pPr algn="l">
              <a:defRPr sz="1500" b="0" baseline="0"/>
            </a:lvl1pPr>
          </a:lstStyle>
          <a:p>
            <a:pPr lvl="0"/>
            <a:r>
              <a:rPr lang="sv-SE" dirty="0"/>
              <a:t>Skriv in programpunkt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6824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fler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/>
          <p:cNvSpPr>
            <a:spLocks noGrp="1"/>
          </p:cNvSpPr>
          <p:nvPr>
            <p:ph type="body" sz="quarter" idx="37" hasCustomPrompt="1"/>
          </p:nvPr>
        </p:nvSpPr>
        <p:spPr>
          <a:xfrm>
            <a:off x="5948107" y="377825"/>
            <a:ext cx="2822575" cy="522061"/>
          </a:xfrm>
          <a:ln w="38100">
            <a:solidFill>
              <a:schemeClr val="accent1"/>
            </a:solidFill>
            <a:miter lim="800000"/>
          </a:ln>
        </p:spPr>
        <p:txBody>
          <a:bodyPr lIns="144000" tIns="125999">
            <a:noAutofit/>
          </a:bodyPr>
          <a:lstStyle>
            <a:lvl1pPr>
              <a:defRPr sz="2000" b="1"/>
            </a:lvl1pPr>
          </a:lstStyle>
          <a:p>
            <a:pPr lvl="0"/>
            <a:r>
              <a:rPr lang="sv-SE" dirty="0"/>
              <a:t>Lägg till rubrik</a:t>
            </a:r>
          </a:p>
        </p:txBody>
      </p:sp>
      <p:sp>
        <p:nvSpPr>
          <p:cNvPr id="42" name="Platshållare för text 40"/>
          <p:cNvSpPr>
            <a:spLocks noGrp="1"/>
          </p:cNvSpPr>
          <p:nvPr>
            <p:ph type="body" sz="quarter" idx="36" hasCustomPrompt="1"/>
          </p:nvPr>
        </p:nvSpPr>
        <p:spPr>
          <a:xfrm>
            <a:off x="5947200" y="898525"/>
            <a:ext cx="2822150" cy="3556000"/>
          </a:xfrm>
          <a:ln w="38100">
            <a:solidFill>
              <a:schemeClr val="accent1"/>
            </a:solidFill>
          </a:ln>
        </p:spPr>
        <p:txBody>
          <a:bodyPr lIns="144000" tIns="108000" anchor="t">
            <a:noAutofit/>
          </a:bodyPr>
          <a:lstStyle>
            <a:lvl1pPr marL="270000" marR="0" indent="-27000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 sz="1400" b="0" baseline="0"/>
            </a:lvl1pPr>
          </a:lstStyle>
          <a:p>
            <a:pPr lvl="0"/>
            <a:r>
              <a:rPr lang="sv-SE" dirty="0"/>
              <a:t>Skriv in programpunkt</a:t>
            </a:r>
          </a:p>
          <a:p>
            <a:pPr lvl="0"/>
            <a:r>
              <a:rPr lang="sv-SE" dirty="0"/>
              <a:t>Skriv in programpunkt</a:t>
            </a:r>
          </a:p>
          <a:p>
            <a:pPr lvl="0"/>
            <a:r>
              <a:rPr lang="sv-SE" dirty="0"/>
              <a:t>Skriv in programpunkt</a:t>
            </a:r>
          </a:p>
          <a:p>
            <a:pPr lvl="0"/>
            <a:r>
              <a:rPr lang="sv-SE" dirty="0"/>
              <a:t>Skriv in programpunkt</a:t>
            </a:r>
          </a:p>
          <a:p>
            <a:pPr lvl="0"/>
            <a:r>
              <a:rPr lang="sv-SE" dirty="0"/>
              <a:t>Skriv in programpunkt</a:t>
            </a:r>
          </a:p>
          <a:p>
            <a:pPr lvl="0"/>
            <a:r>
              <a:rPr lang="sv-SE" dirty="0"/>
              <a:t>Skriv in programpunkt</a:t>
            </a:r>
          </a:p>
          <a:p>
            <a:pPr lvl="0"/>
            <a:r>
              <a:rPr lang="sv-SE" dirty="0"/>
              <a:t>Skriv in programpunkt</a:t>
            </a:r>
          </a:p>
          <a:p>
            <a:pPr lvl="0"/>
            <a:r>
              <a:rPr lang="sv-SE" dirty="0"/>
              <a:t>Skriv in programpunkt</a:t>
            </a:r>
          </a:p>
          <a:p>
            <a:pPr lvl="0"/>
            <a:r>
              <a:rPr lang="sv-SE" dirty="0"/>
              <a:t>Skriv in programpunkt</a:t>
            </a:r>
          </a:p>
          <a:p>
            <a:pPr lvl="0"/>
            <a:r>
              <a:rPr lang="sv-SE" dirty="0"/>
              <a:t>Skriv in programpunkt</a:t>
            </a:r>
          </a:p>
          <a:p>
            <a:pPr lvl="0"/>
            <a:r>
              <a:rPr lang="sv-SE" dirty="0"/>
              <a:t>Skriv in programpunkt</a:t>
            </a:r>
          </a:p>
          <a:p>
            <a:pPr lvl="0"/>
            <a:r>
              <a:rPr lang="sv-SE" dirty="0"/>
              <a:t>Skriv in programpunkt</a:t>
            </a:r>
          </a:p>
          <a:p>
            <a:pPr lvl="0"/>
            <a:r>
              <a:rPr lang="sv-SE" dirty="0"/>
              <a:t>Skriv in programpunkt</a:t>
            </a:r>
          </a:p>
          <a:p>
            <a:pPr lvl="0"/>
            <a:r>
              <a:rPr lang="sv-SE" dirty="0"/>
              <a:t>Skriv in programpunkt</a:t>
            </a:r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3"/>
          </p:nvPr>
        </p:nvSpPr>
        <p:spPr>
          <a:xfrm>
            <a:off x="358774" y="358775"/>
            <a:ext cx="5209200" cy="4111625"/>
          </a:xfrm>
        </p:spPr>
        <p:txBody>
          <a:bodyPr anchor="ctr">
            <a:normAutofit/>
          </a:bodyPr>
          <a:lstStyle>
            <a:lvl1pPr algn="ctr">
              <a:defRPr sz="1000"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r>
              <a:rPr lang="sv-SE" dirty="0"/>
              <a:t>2016-09-06</a:t>
            </a: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42537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ags" Target="../tags/tag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58775" y="358774"/>
            <a:ext cx="8426450" cy="568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58775" y="1066800"/>
            <a:ext cx="8426450" cy="3403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6</a:t>
            </a:r>
          </a:p>
          <a:p>
            <a:pPr lvl="6"/>
            <a:r>
              <a:rPr lang="sv-SE" dirty="0"/>
              <a:t>7</a:t>
            </a:r>
          </a:p>
          <a:p>
            <a:pPr lvl="7"/>
            <a:r>
              <a:rPr lang="sv-SE" dirty="0"/>
              <a:t>8</a:t>
            </a:r>
          </a:p>
          <a:p>
            <a:pPr lvl="8"/>
            <a:r>
              <a:rPr lang="sv-SE" dirty="0"/>
              <a:t>9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748908" y="4698000"/>
            <a:ext cx="667474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i="0">
                <a:solidFill>
                  <a:schemeClr val="accent1"/>
                </a:solidFill>
                <a:latin typeface="+mn-lt"/>
                <a:ea typeface="Intro Cond" panose="00000500000000000000" pitchFamily="50" charset="0"/>
                <a:cs typeface="Intro Cond" panose="00000500000000000000" pitchFamily="50" charset="0"/>
              </a:defRPr>
            </a:lvl1pPr>
          </a:lstStyle>
          <a:p>
            <a:r>
              <a:rPr lang="sv-SE" dirty="0"/>
              <a:t>2016-09-06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213100" y="4719600"/>
            <a:ext cx="4447577" cy="220825"/>
          </a:xfrm>
          <a:prstGeom prst="rect">
            <a:avLst/>
          </a:prstGeom>
          <a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108000" bIns="0" rtlCol="0" anchor="b" anchorCtr="0">
            <a:noAutofit/>
          </a:bodyPr>
          <a:lstStyle>
            <a:lvl1pPr algn="r">
              <a:defRPr sz="700" b="0" i="0">
                <a:solidFill>
                  <a:schemeClr val="accent1"/>
                </a:solidFill>
                <a:latin typeface="+mn-lt"/>
                <a:ea typeface="Intro Cond" panose="00000500000000000000" pitchFamily="50" charset="0"/>
                <a:cs typeface="Intro Cond" panose="00000500000000000000" pitchFamily="50" charset="0"/>
              </a:defRPr>
            </a:lvl1pPr>
          </a:lstStyle>
          <a:p>
            <a:r>
              <a:rPr lang="sv-SE" dirty="0"/>
              <a:t>Sidfotstext (ändras under Meny Infoga och knappen Sidhuvud/Sidfot)</a:t>
            </a:r>
          </a:p>
        </p:txBody>
      </p:sp>
      <p:sp>
        <p:nvSpPr>
          <p:cNvPr id="83" name="Platshållare för sidfot 4"/>
          <p:cNvSpPr txBox="1">
            <a:spLocks/>
          </p:cNvSpPr>
          <p:nvPr>
            <p:custDataLst>
              <p:tags r:id="rId43"/>
            </p:custDataLst>
          </p:nvPr>
        </p:nvSpPr>
        <p:spPr>
          <a:xfrm>
            <a:off x="7748908" y="4795200"/>
            <a:ext cx="792000" cy="144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sv-SE"/>
            </a:defPPr>
            <a:lvl1pPr marL="0" algn="r" defTabSz="457200" rtl="0" eaLnBrk="1" latinLnBrk="0" hangingPunct="1">
              <a:defRPr sz="700" b="0" i="0" kern="1200">
                <a:solidFill>
                  <a:schemeClr val="accent4"/>
                </a:solidFill>
                <a:latin typeface="Intro Cond" charset="0"/>
                <a:ea typeface="Intro Cond" charset="0"/>
                <a:cs typeface="Intro Cond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i="1" dirty="0">
                <a:solidFill>
                  <a:schemeClr val="accent1"/>
                </a:solidFill>
                <a:latin typeface="+mn-lt"/>
              </a:rPr>
              <a:t>Strikt konfidentiellt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216899" y="4665600"/>
            <a:ext cx="584201" cy="28786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/>
          <a:lstStyle>
            <a:lvl1pPr algn="r">
              <a:defRPr sz="2200" i="0">
                <a:solidFill>
                  <a:schemeClr val="accent1"/>
                </a:solidFill>
                <a:latin typeface="+mn-lt"/>
                <a:ea typeface="Intro Cond" panose="00000500000000000000" pitchFamily="50" charset="0"/>
                <a:cs typeface="Intro Cond" panose="00000500000000000000" pitchFamily="50" charset="0"/>
              </a:defRPr>
            </a:lvl1pPr>
          </a:lstStyle>
          <a:p>
            <a:fld id="{E9DBCB7B-D4FD-EE41-85F0-B6F7A4EFC55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3727" y="4584644"/>
            <a:ext cx="2229151" cy="50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1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9" r:id="rId3"/>
    <p:sldLayoutId id="2147483664" r:id="rId4"/>
    <p:sldLayoutId id="2147483700" r:id="rId5"/>
    <p:sldLayoutId id="2147483701" r:id="rId6"/>
    <p:sldLayoutId id="2147483665" r:id="rId7"/>
    <p:sldLayoutId id="2147483680" r:id="rId8"/>
    <p:sldLayoutId id="2147483682" r:id="rId9"/>
    <p:sldLayoutId id="2147483668" r:id="rId10"/>
    <p:sldLayoutId id="2147483663" r:id="rId11"/>
    <p:sldLayoutId id="2147483670" r:id="rId12"/>
    <p:sldLayoutId id="2147483679" r:id="rId13"/>
    <p:sldLayoutId id="2147483678" r:id="rId14"/>
    <p:sldLayoutId id="2147483673" r:id="rId15"/>
    <p:sldLayoutId id="2147483676" r:id="rId16"/>
    <p:sldLayoutId id="2147483675" r:id="rId17"/>
    <p:sldLayoutId id="2147483677" r:id="rId18"/>
    <p:sldLayoutId id="2147483671" r:id="rId19"/>
    <p:sldLayoutId id="2147483706" r:id="rId20"/>
    <p:sldLayoutId id="2147483672" r:id="rId21"/>
    <p:sldLayoutId id="2147483684" r:id="rId22"/>
    <p:sldLayoutId id="2147483662" r:id="rId23"/>
    <p:sldLayoutId id="2147483725" r:id="rId24"/>
    <p:sldLayoutId id="2147483726" r:id="rId25"/>
    <p:sldLayoutId id="2147483727" r:id="rId26"/>
    <p:sldLayoutId id="2147483713" r:id="rId27"/>
    <p:sldLayoutId id="2147483689" r:id="rId28"/>
    <p:sldLayoutId id="2147483715" r:id="rId29"/>
    <p:sldLayoutId id="2147483718" r:id="rId30"/>
    <p:sldLayoutId id="2147483698" r:id="rId31"/>
    <p:sldLayoutId id="2147483683" r:id="rId32"/>
    <p:sldLayoutId id="2147483722" r:id="rId33"/>
    <p:sldLayoutId id="2147483724" r:id="rId34"/>
    <p:sldLayoutId id="2147483723" r:id="rId35"/>
    <p:sldLayoutId id="2147483714" r:id="rId36"/>
    <p:sldLayoutId id="2147483716" r:id="rId37"/>
    <p:sldLayoutId id="2147483699" r:id="rId38"/>
    <p:sldLayoutId id="2147483721" r:id="rId39"/>
    <p:sldLayoutId id="2147483685" r:id="rId40"/>
    <p:sldLayoutId id="2147483686" r:id="rId41"/>
  </p:sldLayoutIdLst>
  <p:hf sldNum="0" hdr="0" ft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3000" b="0" i="0" kern="0" spc="-60" baseline="0">
          <a:solidFill>
            <a:schemeClr val="accent1"/>
          </a:solidFill>
          <a:latin typeface="+mj-lt"/>
          <a:ea typeface="LF Rubrik" charset="0"/>
          <a:cs typeface="LF Rubrik" charset="0"/>
        </a:defRPr>
      </a:lvl1pPr>
    </p:titleStyle>
    <p:bodyStyle>
      <a:lvl1pPr marL="0" indent="0" algn="l" defTabSz="457200" rtl="0" eaLnBrk="1" latinLnBrk="0" hangingPunct="1">
        <a:spcBef>
          <a:spcPts val="800"/>
        </a:spcBef>
        <a:buFont typeface="Arial"/>
        <a:buNone/>
        <a:defRPr sz="1500" kern="1200">
          <a:solidFill>
            <a:schemeClr val="accent1"/>
          </a:solidFill>
          <a:latin typeface="+mn-lt"/>
          <a:ea typeface="Intro Cond" panose="00000500000000000000" pitchFamily="50" charset="0"/>
          <a:cs typeface="Intro Cond" panose="00000500000000000000" pitchFamily="50" charset="0"/>
        </a:defRPr>
      </a:lvl1pPr>
      <a:lvl2pPr marL="144000" indent="-144000" algn="l" defTabSz="457200" rtl="0" eaLnBrk="1" latinLnBrk="0" hangingPunct="1">
        <a:spcBef>
          <a:spcPts val="800"/>
        </a:spcBef>
        <a:buFont typeface="Wingdings" charset="2"/>
        <a:buChar char="§"/>
        <a:defRPr sz="1500" kern="1200">
          <a:solidFill>
            <a:schemeClr val="accent1"/>
          </a:solidFill>
          <a:latin typeface="+mn-lt"/>
          <a:ea typeface="Intro Cond" panose="00000500000000000000" pitchFamily="50" charset="0"/>
          <a:cs typeface="Intro Cond" panose="00000500000000000000" pitchFamily="50" charset="0"/>
        </a:defRPr>
      </a:lvl2pPr>
      <a:lvl3pPr marL="288000" indent="-144000" algn="l" defTabSz="457200" rtl="0" eaLnBrk="1" latinLnBrk="0" hangingPunct="1">
        <a:spcBef>
          <a:spcPts val="325"/>
        </a:spcBef>
        <a:buFont typeface="Intro Cond"/>
        <a:buChar char="–"/>
        <a:defRPr sz="1300" b="0" i="1" kern="1200">
          <a:solidFill>
            <a:schemeClr val="accent1"/>
          </a:solidFill>
          <a:latin typeface="+mn-lt"/>
          <a:ea typeface="Intro Cond" panose="00000500000000000000" pitchFamily="50" charset="0"/>
          <a:cs typeface="Intro Cond" panose="00000500000000000000" pitchFamily="50" charset="0"/>
        </a:defRPr>
      </a:lvl3pPr>
      <a:lvl4pPr marL="0" indent="0" algn="l" defTabSz="457200" rtl="0" eaLnBrk="1" latinLnBrk="0" hangingPunct="1">
        <a:spcBef>
          <a:spcPts val="300"/>
        </a:spcBef>
        <a:spcAft>
          <a:spcPts val="0"/>
        </a:spcAft>
        <a:buFontTx/>
        <a:buNone/>
        <a:defRPr sz="1400" b="1" i="0" kern="1200">
          <a:solidFill>
            <a:schemeClr val="accent1"/>
          </a:solidFill>
          <a:latin typeface="+mn-lt"/>
          <a:ea typeface="Intro Cond" panose="00000500000000000000" pitchFamily="50" charset="0"/>
          <a:cs typeface="Intro Cond" panose="00000500000000000000" pitchFamily="50" charset="0"/>
        </a:defRPr>
      </a:lvl4pPr>
      <a:lvl5pPr marL="0" indent="0" algn="l" defTabSz="457200" rtl="0" eaLnBrk="1" latinLnBrk="0" hangingPunct="1">
        <a:spcBef>
          <a:spcPts val="300"/>
        </a:spcBef>
        <a:buFont typeface="Arial"/>
        <a:buNone/>
        <a:defRPr sz="1100" kern="1200">
          <a:solidFill>
            <a:schemeClr val="accent1"/>
          </a:solidFill>
          <a:latin typeface="+mn-lt"/>
          <a:ea typeface="Intro Cond" panose="00000500000000000000" pitchFamily="50" charset="0"/>
          <a:cs typeface="Intro Cond" panose="00000500000000000000" pitchFamily="50" charset="0"/>
        </a:defRPr>
      </a:lvl5pPr>
      <a:lvl6pPr marL="0" indent="-1080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1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457200" rtl="0" eaLnBrk="1" latinLnBrk="0" hangingPunct="1">
        <a:spcBef>
          <a:spcPct val="20000"/>
        </a:spcBef>
        <a:buFont typeface="Wingdings" panose="05000000000000000000" pitchFamily="2" charset="2"/>
        <a:buNone/>
        <a:defRPr sz="11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457200" rtl="0" eaLnBrk="1" latinLnBrk="0" hangingPunct="1">
        <a:spcBef>
          <a:spcPct val="20000"/>
        </a:spcBef>
        <a:buFont typeface="Wingdings" panose="05000000000000000000" pitchFamily="2" charset="2"/>
        <a:buNone/>
        <a:defRPr sz="1100" i="1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457200" rtl="0" eaLnBrk="1" latinLnBrk="0" hangingPunct="1">
        <a:spcBef>
          <a:spcPct val="20000"/>
        </a:spcBef>
        <a:buFont typeface="Wingdings" panose="05000000000000000000" pitchFamily="2" charset="2"/>
        <a:buNone/>
        <a:defRPr sz="1100" i="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534" userDrawn="1">
          <p15:clr>
            <a:srgbClr val="F26B43"/>
          </p15:clr>
        </p15:guide>
        <p15:guide id="3" pos="226" userDrawn="1">
          <p15:clr>
            <a:srgbClr val="F26B43"/>
          </p15:clr>
        </p15:guide>
        <p15:guide id="4" orient="horz" pos="226" userDrawn="1">
          <p15:clr>
            <a:srgbClr val="F26B43"/>
          </p15:clr>
        </p15:guide>
        <p15:guide id="5" orient="horz" pos="2816" userDrawn="1">
          <p15:clr>
            <a:srgbClr val="F26B43"/>
          </p15:clr>
        </p15:guide>
        <p15:guide id="43" pos="2880" userDrawn="1">
          <p15:clr>
            <a:srgbClr val="F26B43"/>
          </p15:clr>
        </p15:guide>
        <p15:guide id="44" pos="584" userDrawn="1">
          <p15:clr>
            <a:srgbClr val="F26B43"/>
          </p15:clr>
        </p15:guide>
        <p15:guide id="45" pos="676" userDrawn="1">
          <p15:clr>
            <a:srgbClr val="F26B43"/>
          </p15:clr>
        </p15:guide>
        <p15:guide id="46" pos="1034" userDrawn="1">
          <p15:clr>
            <a:srgbClr val="F26B43"/>
          </p15:clr>
        </p15:guide>
        <p15:guide id="47" pos="1126" userDrawn="1">
          <p15:clr>
            <a:srgbClr val="F26B43"/>
          </p15:clr>
        </p15:guide>
        <p15:guide id="48" pos="1486" userDrawn="1">
          <p15:clr>
            <a:srgbClr val="F26B43"/>
          </p15:clr>
        </p15:guide>
        <p15:guide id="49" pos="1576" userDrawn="1">
          <p15:clr>
            <a:srgbClr val="F26B43"/>
          </p15:clr>
        </p15:guide>
        <p15:guide id="51" pos="1934" userDrawn="1">
          <p15:clr>
            <a:srgbClr val="F26B43"/>
          </p15:clr>
        </p15:guide>
        <p15:guide id="52" pos="2024" userDrawn="1">
          <p15:clr>
            <a:srgbClr val="F26B43"/>
          </p15:clr>
        </p15:guide>
        <p15:guide id="53" pos="2384" userDrawn="1">
          <p15:clr>
            <a:srgbClr val="F26B43"/>
          </p15:clr>
        </p15:guide>
        <p15:guide id="54" pos="2476" userDrawn="1">
          <p15:clr>
            <a:srgbClr val="F26B43"/>
          </p15:clr>
        </p15:guide>
        <p15:guide id="55" pos="2834" userDrawn="1">
          <p15:clr>
            <a:srgbClr val="F26B43"/>
          </p15:clr>
        </p15:guide>
        <p15:guide id="56" pos="2926" userDrawn="1">
          <p15:clr>
            <a:srgbClr val="F26B43"/>
          </p15:clr>
        </p15:guide>
        <p15:guide id="57" pos="3284" userDrawn="1">
          <p15:clr>
            <a:srgbClr val="F26B43"/>
          </p15:clr>
        </p15:guide>
        <p15:guide id="58" pos="3376" userDrawn="1">
          <p15:clr>
            <a:srgbClr val="F26B43"/>
          </p15:clr>
        </p15:guide>
        <p15:guide id="59" pos="3734" userDrawn="1">
          <p15:clr>
            <a:srgbClr val="F26B43"/>
          </p15:clr>
        </p15:guide>
        <p15:guide id="60" pos="3826" userDrawn="1">
          <p15:clr>
            <a:srgbClr val="F26B43"/>
          </p15:clr>
        </p15:guide>
        <p15:guide id="61" pos="4184" userDrawn="1">
          <p15:clr>
            <a:srgbClr val="F26B43"/>
          </p15:clr>
        </p15:guide>
        <p15:guide id="62" pos="4274" userDrawn="1">
          <p15:clr>
            <a:srgbClr val="F26B43"/>
          </p15:clr>
        </p15:guide>
        <p15:guide id="63" pos="4634" userDrawn="1">
          <p15:clr>
            <a:srgbClr val="F26B43"/>
          </p15:clr>
        </p15:guide>
        <p15:guide id="64" pos="4726" userDrawn="1">
          <p15:clr>
            <a:srgbClr val="F26B43"/>
          </p15:clr>
        </p15:guide>
        <p15:guide id="65" pos="5084" userDrawn="1">
          <p15:clr>
            <a:srgbClr val="F26B43"/>
          </p15:clr>
        </p15:guide>
        <p15:guide id="66" pos="5176" userDrawn="1">
          <p15:clr>
            <a:srgbClr val="F26B43"/>
          </p15:clr>
        </p15:guide>
        <p15:guide id="67" orient="horz" pos="582" userDrawn="1">
          <p15:clr>
            <a:srgbClr val="F26B43"/>
          </p15:clr>
        </p15:guide>
        <p15:guide id="68" orient="horz" pos="672" userDrawn="1">
          <p15:clr>
            <a:srgbClr val="F26B43"/>
          </p15:clr>
        </p15:guide>
        <p15:guide id="69" orient="horz" pos="1028" userDrawn="1">
          <p15:clr>
            <a:srgbClr val="F26B43"/>
          </p15:clr>
        </p15:guide>
        <p15:guide id="70" orient="horz" pos="1118" userDrawn="1">
          <p15:clr>
            <a:srgbClr val="F26B43"/>
          </p15:clr>
        </p15:guide>
        <p15:guide id="71" orient="horz" pos="1474" userDrawn="1">
          <p15:clr>
            <a:srgbClr val="F26B43"/>
          </p15:clr>
        </p15:guide>
        <p15:guide id="72" orient="horz" pos="1566" userDrawn="1">
          <p15:clr>
            <a:srgbClr val="F26B43"/>
          </p15:clr>
        </p15:guide>
        <p15:guide id="73" orient="horz" pos="1922" userDrawn="1">
          <p15:clr>
            <a:srgbClr val="F26B43"/>
          </p15:clr>
        </p15:guide>
        <p15:guide id="74" orient="horz" pos="2012" userDrawn="1">
          <p15:clr>
            <a:srgbClr val="F26B43"/>
          </p15:clr>
        </p15:guide>
        <p15:guide id="75" orient="horz" pos="2376" userDrawn="1">
          <p15:clr>
            <a:srgbClr val="F26B43"/>
          </p15:clr>
        </p15:guide>
        <p15:guide id="76" orient="horz" pos="2460" userDrawn="1">
          <p15:clr>
            <a:srgbClr val="F26B43"/>
          </p15:clr>
        </p15:guide>
        <p15:guide id="77" orient="horz" pos="3094" userDrawn="1">
          <p15:clr>
            <a:srgbClr val="F26B43"/>
          </p15:clr>
        </p15:guide>
        <p15:guide id="78" orient="horz" pos="290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8473F69-98EB-4765-B966-9B09F3ADE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C82630-4CB7-4CA6-B0ED-FDFAFA3EE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9F576CE-B19F-4676-A5ED-46D618487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B7CD8-D194-487B-83CB-CFFB5AA28338}" type="datetimeFigureOut">
              <a:rPr lang="sv-SE" smtClean="0"/>
              <a:t>2020-04-09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58F0EC4-05F5-405A-83A8-E64D49D0A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0D734E5-2DE4-45C9-B71C-3BF7002DB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AF99B-BF21-48F4-8406-DFD64D85F63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6035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5CC10332-A62F-485D-9690-4DB55BD83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49" y="1905639"/>
            <a:ext cx="5531354" cy="2555782"/>
          </a:xfrm>
          <a:prstGeom prst="rect">
            <a:avLst/>
          </a:prstGeom>
        </p:spPr>
      </p:pic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800" dirty="0"/>
              <a:t>Årsmöte 2020</a:t>
            </a:r>
            <a:br>
              <a:rPr lang="sv-SE" sz="4800" dirty="0"/>
            </a:br>
            <a:r>
              <a:rPr lang="sv-SE" sz="4800" dirty="0">
                <a:solidFill>
                  <a:schemeClr val="accent2"/>
                </a:solidFill>
              </a:rPr>
              <a:t>WB Ligan</a:t>
            </a:r>
          </a:p>
        </p:txBody>
      </p:sp>
      <p:pic>
        <p:nvPicPr>
          <p:cNvPr id="3" name="Platshållare för bild 2">
            <a:extLst>
              <a:ext uri="{FF2B5EF4-FFF2-40B4-BE49-F238E27FC236}">
                <a16:creationId xmlns:a16="http://schemas.microsoft.com/office/drawing/2014/main" id="{1D4675AC-9469-4AD4-9EF7-DADCDCD1CA1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2360" r="12360"/>
          <a:stretch>
            <a:fillRect/>
          </a:stretch>
        </p:blipFill>
        <p:spPr>
          <a:xfrm>
            <a:off x="5282560" y="973495"/>
            <a:ext cx="3425826" cy="34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21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Matchspel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C781A7E-80AF-4F22-8FEE-3FC3F903A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708" y="722301"/>
            <a:ext cx="5513102" cy="4113838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0AE1AC19-8AEB-4F6D-81B3-4C870572646D}"/>
              </a:ext>
            </a:extLst>
          </p:cNvPr>
          <p:cNvSpPr/>
          <p:nvPr/>
        </p:nvSpPr>
        <p:spPr>
          <a:xfrm>
            <a:off x="2678053" y="2351314"/>
            <a:ext cx="5236501" cy="276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575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Plan 2020 med ansvariga</a:t>
            </a:r>
            <a:br>
              <a:rPr lang="sv-SE" dirty="0"/>
            </a:br>
            <a:endParaRPr lang="sv-SE" dirty="0"/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7FB8686A-8FF4-45ED-92C3-E76F304753B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23976" y="923924"/>
            <a:ext cx="5657020" cy="3669419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8CE7A3B-C499-4171-BC07-3AEDFCF85188}"/>
              </a:ext>
            </a:extLst>
          </p:cNvPr>
          <p:cNvSpPr/>
          <p:nvPr/>
        </p:nvSpPr>
        <p:spPr>
          <a:xfrm>
            <a:off x="883663" y="3342555"/>
            <a:ext cx="5532506" cy="276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1DAB7F61-4FAC-44E6-A2BD-CEB20C4EB5AB}"/>
              </a:ext>
            </a:extLst>
          </p:cNvPr>
          <p:cNvSpPr/>
          <p:nvPr/>
        </p:nvSpPr>
        <p:spPr>
          <a:xfrm>
            <a:off x="883663" y="4011066"/>
            <a:ext cx="5515857" cy="22155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552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5E56C3-9916-481E-864E-46F081B4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84" y="342872"/>
            <a:ext cx="8426450" cy="56515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9BDA8C92-504D-43F7-BCD5-0F151BDC80BD}"/>
              </a:ext>
            </a:extLst>
          </p:cNvPr>
          <p:cNvSpPr>
            <a:spLocks noChangeAspect="1"/>
          </p:cNvSpPr>
          <p:nvPr/>
        </p:nvSpPr>
        <p:spPr>
          <a:xfrm>
            <a:off x="3546879" y="988307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81C3BC-8667-4365-8483-E679CF4A8FEF}"/>
              </a:ext>
            </a:extLst>
          </p:cNvPr>
          <p:cNvSpPr>
            <a:spLocks noChangeAspect="1"/>
          </p:cNvSpPr>
          <p:nvPr/>
        </p:nvSpPr>
        <p:spPr>
          <a:xfrm>
            <a:off x="3548742" y="1508336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E1AA6AA-0B46-4AD5-B7F8-116848C3E569}"/>
              </a:ext>
            </a:extLst>
          </p:cNvPr>
          <p:cNvSpPr>
            <a:spLocks noChangeAspect="1"/>
          </p:cNvSpPr>
          <p:nvPr/>
        </p:nvSpPr>
        <p:spPr>
          <a:xfrm>
            <a:off x="3549528" y="2018808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780D06B-43C7-4B52-99AB-445DA0F30E4E}"/>
              </a:ext>
            </a:extLst>
          </p:cNvPr>
          <p:cNvSpPr>
            <a:spLocks noChangeAspect="1"/>
          </p:cNvSpPr>
          <p:nvPr/>
        </p:nvSpPr>
        <p:spPr>
          <a:xfrm>
            <a:off x="3550851" y="2526608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0CC4B51-73EA-4A4C-8396-419A44C67179}"/>
              </a:ext>
            </a:extLst>
          </p:cNvPr>
          <p:cNvSpPr>
            <a:spLocks noChangeAspect="1"/>
          </p:cNvSpPr>
          <p:nvPr/>
        </p:nvSpPr>
        <p:spPr>
          <a:xfrm>
            <a:off x="3560133" y="3038422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252FE30-76E8-4EAD-9F28-B80493A9A8D3}"/>
              </a:ext>
            </a:extLst>
          </p:cNvPr>
          <p:cNvSpPr>
            <a:spLocks noChangeAspect="1"/>
          </p:cNvSpPr>
          <p:nvPr/>
        </p:nvSpPr>
        <p:spPr>
          <a:xfrm>
            <a:off x="3561461" y="3542813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56BAF91-DFE4-441F-8C62-C2F633DE67C9}"/>
              </a:ext>
            </a:extLst>
          </p:cNvPr>
          <p:cNvSpPr>
            <a:spLocks noChangeAspect="1"/>
          </p:cNvSpPr>
          <p:nvPr/>
        </p:nvSpPr>
        <p:spPr>
          <a:xfrm>
            <a:off x="3561461" y="4052252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7A2195D-FF8F-4045-B02E-9C962A12E9E9}"/>
              </a:ext>
            </a:extLst>
          </p:cNvPr>
          <p:cNvSpPr>
            <a:spLocks noChangeAspect="1"/>
          </p:cNvSpPr>
          <p:nvPr/>
        </p:nvSpPr>
        <p:spPr>
          <a:xfrm>
            <a:off x="3572061" y="4583406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1563567-932E-48C3-93F4-18CADEFA062A}"/>
              </a:ext>
            </a:extLst>
          </p:cNvPr>
          <p:cNvSpPr>
            <a:spLocks noChangeAspect="1"/>
          </p:cNvSpPr>
          <p:nvPr/>
        </p:nvSpPr>
        <p:spPr>
          <a:xfrm>
            <a:off x="4793911" y="1173329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7163595-AFB3-4724-968B-94BAA0101174}"/>
              </a:ext>
            </a:extLst>
          </p:cNvPr>
          <p:cNvSpPr>
            <a:spLocks noChangeAspect="1"/>
          </p:cNvSpPr>
          <p:nvPr/>
        </p:nvSpPr>
        <p:spPr>
          <a:xfrm>
            <a:off x="4793911" y="2345127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A11917E5-A8F5-4049-80D3-75C10B684057}"/>
              </a:ext>
            </a:extLst>
          </p:cNvPr>
          <p:cNvSpPr>
            <a:spLocks noChangeAspect="1"/>
          </p:cNvSpPr>
          <p:nvPr/>
        </p:nvSpPr>
        <p:spPr>
          <a:xfrm>
            <a:off x="4793911" y="3316190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0E81449-D67D-450B-9CD6-17BEE197E727}"/>
              </a:ext>
            </a:extLst>
          </p:cNvPr>
          <p:cNvSpPr>
            <a:spLocks noChangeAspect="1"/>
          </p:cNvSpPr>
          <p:nvPr/>
        </p:nvSpPr>
        <p:spPr>
          <a:xfrm>
            <a:off x="4793911" y="4301620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CBC17DBB-E2A6-4828-B056-6D80BAC0A739}"/>
              </a:ext>
            </a:extLst>
          </p:cNvPr>
          <p:cNvSpPr>
            <a:spLocks noChangeAspect="1"/>
          </p:cNvSpPr>
          <p:nvPr/>
        </p:nvSpPr>
        <p:spPr>
          <a:xfrm>
            <a:off x="5893842" y="3825629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E144648C-66C0-4E3A-AE14-5162AD2255CF}"/>
              </a:ext>
            </a:extLst>
          </p:cNvPr>
          <p:cNvSpPr>
            <a:spLocks noChangeAspect="1"/>
          </p:cNvSpPr>
          <p:nvPr/>
        </p:nvSpPr>
        <p:spPr>
          <a:xfrm>
            <a:off x="5893842" y="1734959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9EE7EF8-0E08-4BF1-9B53-B8AF8A177C3E}"/>
              </a:ext>
            </a:extLst>
          </p:cNvPr>
          <p:cNvSpPr>
            <a:spLocks noChangeAspect="1"/>
          </p:cNvSpPr>
          <p:nvPr/>
        </p:nvSpPr>
        <p:spPr>
          <a:xfrm>
            <a:off x="8130815" y="2775124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C408A97-BD3D-4F10-B323-61F48A95A91D}"/>
              </a:ext>
            </a:extLst>
          </p:cNvPr>
          <p:cNvSpPr>
            <a:spLocks noChangeAspect="1"/>
          </p:cNvSpPr>
          <p:nvPr/>
        </p:nvSpPr>
        <p:spPr>
          <a:xfrm>
            <a:off x="6887755" y="2778396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BC1DB322-F092-457C-AD6F-670EE3229F67}"/>
              </a:ext>
            </a:extLst>
          </p:cNvPr>
          <p:cNvSpPr>
            <a:spLocks noChangeAspect="1"/>
          </p:cNvSpPr>
          <p:nvPr/>
        </p:nvSpPr>
        <p:spPr>
          <a:xfrm>
            <a:off x="2244189" y="980106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400" dirty="0">
                <a:solidFill>
                  <a:schemeClr val="accent1"/>
                </a:solidFill>
                <a:latin typeface="Intro Cond" charset="0"/>
                <a:ea typeface="Intro Cond" charset="0"/>
                <a:cs typeface="Intro Cond" charset="0"/>
              </a:rPr>
              <a:t>Daniel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2F532B13-E791-486E-8C02-4616D6666FE5}"/>
              </a:ext>
            </a:extLst>
          </p:cNvPr>
          <p:cNvSpPr>
            <a:spLocks noChangeAspect="1"/>
          </p:cNvSpPr>
          <p:nvPr/>
        </p:nvSpPr>
        <p:spPr>
          <a:xfrm>
            <a:off x="2283950" y="2587840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9C7962BD-1BDA-4BBD-AACF-0B8FDA94C505}"/>
              </a:ext>
            </a:extLst>
          </p:cNvPr>
          <p:cNvSpPr>
            <a:spLocks noChangeAspect="1"/>
          </p:cNvSpPr>
          <p:nvPr/>
        </p:nvSpPr>
        <p:spPr>
          <a:xfrm>
            <a:off x="2283951" y="4583625"/>
            <a:ext cx="864000" cy="45324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400" dirty="0">
                <a:solidFill>
                  <a:schemeClr val="accent1"/>
                </a:solidFill>
                <a:latin typeface="Intro Cond" charset="0"/>
                <a:ea typeface="Intro Cond" charset="0"/>
                <a:cs typeface="Intro Cond" charset="0"/>
              </a:rPr>
              <a:t>Kjell</a:t>
            </a:r>
          </a:p>
        </p:txBody>
      </p:sp>
      <p:cxnSp>
        <p:nvCxnSpPr>
          <p:cNvPr id="27" name="Rak koppling 26">
            <a:extLst>
              <a:ext uri="{FF2B5EF4-FFF2-40B4-BE49-F238E27FC236}">
                <a16:creationId xmlns:a16="http://schemas.microsoft.com/office/drawing/2014/main" id="{E761092A-08B6-472E-96BE-B00145F5AEE1}"/>
              </a:ext>
            </a:extLst>
          </p:cNvPr>
          <p:cNvCxnSpPr>
            <a:cxnSpLocks/>
          </p:cNvCxnSpPr>
          <p:nvPr/>
        </p:nvCxnSpPr>
        <p:spPr>
          <a:xfrm>
            <a:off x="3134739" y="1230832"/>
            <a:ext cx="4373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koppling 28">
            <a:extLst>
              <a:ext uri="{FF2B5EF4-FFF2-40B4-BE49-F238E27FC236}">
                <a16:creationId xmlns:a16="http://schemas.microsoft.com/office/drawing/2014/main" id="{59DCB993-A36E-4820-ADC4-491E4EB1FCC7}"/>
              </a:ext>
            </a:extLst>
          </p:cNvPr>
          <p:cNvCxnSpPr>
            <a:cxnSpLocks/>
          </p:cNvCxnSpPr>
          <p:nvPr/>
        </p:nvCxnSpPr>
        <p:spPr>
          <a:xfrm>
            <a:off x="3134739" y="2798373"/>
            <a:ext cx="4373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koppling 29">
            <a:extLst>
              <a:ext uri="{FF2B5EF4-FFF2-40B4-BE49-F238E27FC236}">
                <a16:creationId xmlns:a16="http://schemas.microsoft.com/office/drawing/2014/main" id="{9FC5E801-DF22-4332-9669-CC20E1376209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401648" y="1399952"/>
            <a:ext cx="392263" cy="3307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k koppling 30">
            <a:extLst>
              <a:ext uri="{FF2B5EF4-FFF2-40B4-BE49-F238E27FC236}">
                <a16:creationId xmlns:a16="http://schemas.microsoft.com/office/drawing/2014/main" id="{BCCF1B2C-EA54-470A-9654-6B146500CD30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410879" y="1230832"/>
            <a:ext cx="383032" cy="169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koppling 31">
            <a:extLst>
              <a:ext uri="{FF2B5EF4-FFF2-40B4-BE49-F238E27FC236}">
                <a16:creationId xmlns:a16="http://schemas.microsoft.com/office/drawing/2014/main" id="{8921B5E1-2EE2-4BC2-A756-7212467FFECE}"/>
              </a:ext>
            </a:extLst>
          </p:cNvPr>
          <p:cNvCxnSpPr>
            <a:cxnSpLocks/>
          </p:cNvCxnSpPr>
          <p:nvPr/>
        </p:nvCxnSpPr>
        <p:spPr>
          <a:xfrm>
            <a:off x="3129425" y="4810029"/>
            <a:ext cx="4373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E6AF04A6-4877-48F2-9184-AE9F9AB6E62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424133" y="2245431"/>
            <a:ext cx="369778" cy="3263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k koppling 33">
            <a:extLst>
              <a:ext uri="{FF2B5EF4-FFF2-40B4-BE49-F238E27FC236}">
                <a16:creationId xmlns:a16="http://schemas.microsoft.com/office/drawing/2014/main" id="{02724CCC-9FB9-422A-BA29-8436A333CE6F}"/>
              </a:ext>
            </a:extLst>
          </p:cNvPr>
          <p:cNvCxnSpPr>
            <a:cxnSpLocks/>
          </p:cNvCxnSpPr>
          <p:nvPr/>
        </p:nvCxnSpPr>
        <p:spPr>
          <a:xfrm flipV="1">
            <a:off x="4420159" y="2571750"/>
            <a:ext cx="357850" cy="2066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k koppling 34">
            <a:extLst>
              <a:ext uri="{FF2B5EF4-FFF2-40B4-BE49-F238E27FC236}">
                <a16:creationId xmlns:a16="http://schemas.microsoft.com/office/drawing/2014/main" id="{E762AC2D-B2EB-4DF6-8979-02326CC8E503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4425461" y="3265046"/>
            <a:ext cx="368450" cy="2777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k koppling 35">
            <a:extLst>
              <a:ext uri="{FF2B5EF4-FFF2-40B4-BE49-F238E27FC236}">
                <a16:creationId xmlns:a16="http://schemas.microsoft.com/office/drawing/2014/main" id="{5A7542AB-AF0F-46D7-807B-336BAB15ABF0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4436061" y="3542813"/>
            <a:ext cx="357850" cy="2266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k koppling 36">
            <a:extLst>
              <a:ext uri="{FF2B5EF4-FFF2-40B4-BE49-F238E27FC236}">
                <a16:creationId xmlns:a16="http://schemas.microsoft.com/office/drawing/2014/main" id="{31EE3ABA-94A9-4B4F-82D1-6539DA36A4ED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4425461" y="4278875"/>
            <a:ext cx="368450" cy="249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k koppling 37">
            <a:extLst>
              <a:ext uri="{FF2B5EF4-FFF2-40B4-BE49-F238E27FC236}">
                <a16:creationId xmlns:a16="http://schemas.microsoft.com/office/drawing/2014/main" id="{1CC67DA4-F80E-41F6-BF24-A17022FADBEF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4436061" y="4528243"/>
            <a:ext cx="357850" cy="2817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ak koppling 47">
            <a:extLst>
              <a:ext uri="{FF2B5EF4-FFF2-40B4-BE49-F238E27FC236}">
                <a16:creationId xmlns:a16="http://schemas.microsoft.com/office/drawing/2014/main" id="{A1FA7B9B-80A3-497A-B5C9-CA26B3EC2C9E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5657911" y="1399952"/>
            <a:ext cx="235931" cy="5616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ak koppling 48">
            <a:extLst>
              <a:ext uri="{FF2B5EF4-FFF2-40B4-BE49-F238E27FC236}">
                <a16:creationId xmlns:a16="http://schemas.microsoft.com/office/drawing/2014/main" id="{6C60B787-DC4F-4177-9D41-3282F24A0ACD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5675181" y="1961582"/>
            <a:ext cx="218661" cy="6254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k koppling 49">
            <a:extLst>
              <a:ext uri="{FF2B5EF4-FFF2-40B4-BE49-F238E27FC236}">
                <a16:creationId xmlns:a16="http://schemas.microsoft.com/office/drawing/2014/main" id="{72DFF70A-DFEF-440C-ACCA-1F6B779AF79D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675181" y="3553685"/>
            <a:ext cx="218661" cy="4985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k koppling 50">
            <a:extLst>
              <a:ext uri="{FF2B5EF4-FFF2-40B4-BE49-F238E27FC236}">
                <a16:creationId xmlns:a16="http://schemas.microsoft.com/office/drawing/2014/main" id="{5C6CD97E-CBBB-4C55-9D17-BA024BCDC38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5657911" y="4052252"/>
            <a:ext cx="235931" cy="4759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ak koppling 51">
            <a:extLst>
              <a:ext uri="{FF2B5EF4-FFF2-40B4-BE49-F238E27FC236}">
                <a16:creationId xmlns:a16="http://schemas.microsoft.com/office/drawing/2014/main" id="{D94FB937-FC90-40D5-9831-90C1A0F1FFBD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6757842" y="3005019"/>
            <a:ext cx="129913" cy="10472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ak koppling 52">
            <a:extLst>
              <a:ext uri="{FF2B5EF4-FFF2-40B4-BE49-F238E27FC236}">
                <a16:creationId xmlns:a16="http://schemas.microsoft.com/office/drawing/2014/main" id="{022AE21C-4ACC-4876-A4A4-29D8A5D962CB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6757842" y="1968478"/>
            <a:ext cx="129913" cy="10365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ak koppling 53">
            <a:extLst>
              <a:ext uri="{FF2B5EF4-FFF2-40B4-BE49-F238E27FC236}">
                <a16:creationId xmlns:a16="http://schemas.microsoft.com/office/drawing/2014/main" id="{77D6D3E7-7667-4008-B923-48560CC929EF}"/>
              </a:ext>
            </a:extLst>
          </p:cNvPr>
          <p:cNvCxnSpPr>
            <a:cxnSpLocks/>
          </p:cNvCxnSpPr>
          <p:nvPr/>
        </p:nvCxnSpPr>
        <p:spPr>
          <a:xfrm>
            <a:off x="7751755" y="3029143"/>
            <a:ext cx="3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76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E248E0-55F8-4E45-A07F-B49E0EEA9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92014">
            <a:off x="2332173" y="528636"/>
            <a:ext cx="2240924" cy="2240924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objekt 4" descr="En bild som visar flagga, objekt, röd, gräs&#10;&#10;Automatiskt genererad beskrivning">
            <a:extLst>
              <a:ext uri="{FF2B5EF4-FFF2-40B4-BE49-F238E27FC236}">
                <a16:creationId xmlns:a16="http://schemas.microsoft.com/office/drawing/2014/main" id="{D1CEC6F8-2F7A-4B79-B20C-7CA8E80F9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0" r="-1" b="2758"/>
          <a:stretch/>
        </p:blipFill>
        <p:spPr>
          <a:xfrm>
            <a:off x="3189295" y="1933200"/>
            <a:ext cx="5597129" cy="3210300"/>
          </a:xfrm>
          <a:custGeom>
            <a:avLst/>
            <a:gdLst/>
            <a:ahLst/>
            <a:cxnLst/>
            <a:rect l="l" t="t" r="r" b="b"/>
            <a:pathLst>
              <a:path w="7462838" h="4280399">
                <a:moveTo>
                  <a:pt x="3731419" y="0"/>
                </a:moveTo>
                <a:cubicBezTo>
                  <a:pt x="5792225" y="0"/>
                  <a:pt x="7462838" y="1670613"/>
                  <a:pt x="7462838" y="3731419"/>
                </a:cubicBezTo>
                <a:cubicBezTo>
                  <a:pt x="7462838" y="3828019"/>
                  <a:pt x="7459167" y="3923762"/>
                  <a:pt x="7451957" y="4018516"/>
                </a:cubicBezTo>
                <a:lnTo>
                  <a:pt x="7422046" y="4280399"/>
                </a:lnTo>
                <a:lnTo>
                  <a:pt x="40793" y="4280399"/>
                </a:lnTo>
                <a:lnTo>
                  <a:pt x="10881" y="4018516"/>
                </a:lnTo>
                <a:cubicBezTo>
                  <a:pt x="3671" y="3923762"/>
                  <a:pt x="0" y="3828019"/>
                  <a:pt x="0" y="3731419"/>
                </a:cubicBezTo>
                <a:cubicBezTo>
                  <a:pt x="0" y="1670613"/>
                  <a:pt x="1670614" y="0"/>
                  <a:pt x="3731419" y="0"/>
                </a:cubicBez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1048AA5-88B1-41EA-BF72-D88142766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512" y="189614"/>
            <a:ext cx="3926444" cy="2068311"/>
          </a:xfrm>
        </p:spPr>
        <p:txBody>
          <a:bodyPr>
            <a:normAutofit/>
          </a:bodyPr>
          <a:lstStyle/>
          <a:p>
            <a:pPr algn="l"/>
            <a:r>
              <a:rPr lang="sv-SE" dirty="0"/>
              <a:t>Golfresa 2020</a:t>
            </a:r>
          </a:p>
        </p:txBody>
      </p:sp>
      <p:pic>
        <p:nvPicPr>
          <p:cNvPr id="4" name="Bildobjekt 3" descr="En bild som visar mat&#10;&#10;Automatiskt genererad beskrivning">
            <a:extLst>
              <a:ext uri="{FF2B5EF4-FFF2-40B4-BE49-F238E27FC236}">
                <a16:creationId xmlns:a16="http://schemas.microsoft.com/office/drawing/2014/main" id="{49D59C2D-715A-46F7-86AB-219D4C44B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12" r="31618" b="1"/>
          <a:stretch/>
        </p:blipFill>
        <p:spPr>
          <a:xfrm>
            <a:off x="6457950" y="10"/>
            <a:ext cx="2686050" cy="2826894"/>
          </a:xfrm>
          <a:custGeom>
            <a:avLst/>
            <a:gdLst/>
            <a:ahLst/>
            <a:cxnLst/>
            <a:rect l="l" t="t" r="r" b="b"/>
            <a:pathLst>
              <a:path w="3581400" h="3769206">
                <a:moveTo>
                  <a:pt x="366014" y="0"/>
                </a:moveTo>
                <a:lnTo>
                  <a:pt x="3581400" y="0"/>
                </a:lnTo>
                <a:lnTo>
                  <a:pt x="3581400" y="3507525"/>
                </a:lnTo>
                <a:lnTo>
                  <a:pt x="3442408" y="3574481"/>
                </a:lnTo>
                <a:cubicBezTo>
                  <a:pt x="3145957" y="3699869"/>
                  <a:pt x="2820025" y="3769206"/>
                  <a:pt x="2477898" y="3769206"/>
                </a:cubicBezTo>
                <a:cubicBezTo>
                  <a:pt x="1109392" y="3769206"/>
                  <a:pt x="0" y="2659814"/>
                  <a:pt x="0" y="1291308"/>
                </a:cubicBezTo>
                <a:cubicBezTo>
                  <a:pt x="0" y="863650"/>
                  <a:pt x="108339" y="461296"/>
                  <a:pt x="299069" y="11019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4048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048AA5-88B1-41EA-BF72-D88142766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2767" y="304801"/>
            <a:ext cx="6898234" cy="715670"/>
          </a:xfrm>
        </p:spPr>
        <p:txBody>
          <a:bodyPr/>
          <a:lstStyle/>
          <a:p>
            <a:pPr algn="l"/>
            <a:r>
              <a:rPr lang="sv-SE" dirty="0"/>
              <a:t>Golfresa 2020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062F32-14FE-43FE-9473-F450137A9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2767" y="1097280"/>
            <a:ext cx="6898234" cy="3840480"/>
          </a:xfrm>
        </p:spPr>
        <p:txBody>
          <a:bodyPr>
            <a:normAutofit/>
          </a:bodyPr>
          <a:lstStyle/>
          <a:p>
            <a:pPr algn="l"/>
            <a:r>
              <a:rPr lang="sv-SE" dirty="0"/>
              <a:t>15/5</a:t>
            </a:r>
          </a:p>
          <a:p>
            <a:pPr algn="l"/>
            <a:r>
              <a:rPr lang="sv-SE" dirty="0"/>
              <a:t>08.00-10.00		Frukost med en lille</a:t>
            </a:r>
          </a:p>
          <a:p>
            <a:pPr algn="l"/>
            <a:r>
              <a:rPr lang="sv-SE" dirty="0"/>
              <a:t>10.30			Första utslag Nivå golfbana</a:t>
            </a:r>
          </a:p>
          <a:p>
            <a:pPr algn="l"/>
            <a:r>
              <a:rPr lang="sv-SE" dirty="0"/>
              <a:t>			</a:t>
            </a:r>
            <a:r>
              <a:rPr lang="sv-SE" sz="1200" dirty="0"/>
              <a:t>Restid ca 15 min från hotellet</a:t>
            </a:r>
          </a:p>
          <a:p>
            <a:pPr algn="l"/>
            <a:r>
              <a:rPr lang="sv-SE" dirty="0"/>
              <a:t>17.30-20.30		Trerätters middag Asminderöd Kro </a:t>
            </a:r>
          </a:p>
          <a:p>
            <a:pPr algn="l"/>
            <a:endParaRPr lang="sv-SE" dirty="0"/>
          </a:p>
          <a:p>
            <a:pPr algn="l"/>
            <a:r>
              <a:rPr lang="sv-SE" dirty="0"/>
              <a:t>16/5</a:t>
            </a:r>
          </a:p>
          <a:p>
            <a:pPr algn="l"/>
            <a:r>
              <a:rPr lang="sv-SE" dirty="0"/>
              <a:t>08.00-10.00		Frukost med en lille</a:t>
            </a:r>
          </a:p>
          <a:p>
            <a:pPr algn="l"/>
            <a:r>
              <a:rPr lang="sv-SE" dirty="0"/>
              <a:t>10.27			Första utslag Ree golfbana</a:t>
            </a:r>
          </a:p>
          <a:p>
            <a:pPr algn="l"/>
            <a:r>
              <a:rPr lang="sv-SE" dirty="0"/>
              <a:t>			</a:t>
            </a:r>
            <a:r>
              <a:rPr lang="sv-SE" sz="1200" dirty="0"/>
              <a:t>Restid ca 20 min från hotellet</a:t>
            </a:r>
            <a:endParaRPr lang="sv-SE" dirty="0"/>
          </a:p>
          <a:p>
            <a:pPr algn="l"/>
            <a:r>
              <a:rPr lang="sv-SE" dirty="0"/>
              <a:t>16.30 ca		Hemresa påbörjas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C6D39BC-BA9A-45EB-B2E0-6813754B0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26" y="1540478"/>
            <a:ext cx="1950244" cy="18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47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048AA5-88B1-41EA-BF72-D88142766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2767" y="304801"/>
            <a:ext cx="6898234" cy="715670"/>
          </a:xfrm>
        </p:spPr>
        <p:txBody>
          <a:bodyPr/>
          <a:lstStyle/>
          <a:p>
            <a:pPr algn="l"/>
            <a:r>
              <a:rPr lang="sv-SE" dirty="0"/>
              <a:t>Golfresa 2020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062F32-14FE-43FE-9473-F450137A9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2767" y="1097280"/>
            <a:ext cx="6898234" cy="3840480"/>
          </a:xfrm>
        </p:spPr>
        <p:txBody>
          <a:bodyPr>
            <a:normAutofit/>
          </a:bodyPr>
          <a:lstStyle/>
          <a:p>
            <a:pPr algn="l"/>
            <a:r>
              <a:rPr lang="sv-SE" dirty="0"/>
              <a:t>Vi har redan lite prispengar då vi fick lite rabatt på boendet. Utöver det swischar alla 50:- till Stellan senast den 1.a maj.</a:t>
            </a:r>
          </a:p>
          <a:p>
            <a:pPr algn="l"/>
            <a:r>
              <a:rPr lang="sv-SE" sz="1500" dirty="0"/>
              <a:t>Tävlingar:</a:t>
            </a:r>
          </a:p>
          <a:p>
            <a:pPr algn="l"/>
            <a:r>
              <a:rPr lang="sv-SE" sz="1500" dirty="0"/>
              <a:t>Dag 1		Lagtävling och individuell samt närmast flagg på två slag hål 9.</a:t>
            </a:r>
          </a:p>
          <a:p>
            <a:pPr algn="l"/>
            <a:r>
              <a:rPr lang="sv-SE" sz="1500" dirty="0"/>
              <a:t>Dag 2		Lagtävling samt närmast flagg på två slag hål 16. (+ligaomgång)</a:t>
            </a:r>
          </a:p>
          <a:p>
            <a:pPr algn="l"/>
            <a:r>
              <a:rPr lang="sv-SE" sz="1500" dirty="0"/>
              <a:t>Dag 3		Lagtävling samt närmast flagg på två slag hål 15. (+ligaomgång)</a:t>
            </a:r>
          </a:p>
          <a:p>
            <a:pPr algn="l"/>
            <a:r>
              <a:rPr lang="sv-SE" sz="1500" dirty="0"/>
              <a:t>Dessutom	Hemligt extrapris.</a:t>
            </a:r>
          </a:p>
          <a:p>
            <a:pPr algn="l"/>
            <a:endParaRPr lang="sv-SE" sz="1500" dirty="0"/>
          </a:p>
          <a:p>
            <a:pPr algn="l"/>
            <a:r>
              <a:rPr lang="sv-SE" sz="1500" dirty="0"/>
              <a:t>Vill någon hitta på ytterligare tävlingar och administrera dessa så går det bra.</a:t>
            </a:r>
          </a:p>
          <a:p>
            <a:pPr algn="l"/>
            <a:endParaRPr lang="sv-SE" sz="1500" dirty="0"/>
          </a:p>
          <a:p>
            <a:pPr algn="l"/>
            <a:endParaRPr lang="sv-SE" sz="1500" dirty="0"/>
          </a:p>
          <a:p>
            <a:pPr algn="l"/>
            <a:endParaRPr lang="sv-SE" sz="15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CE0B10D-3024-49AD-8F33-A52E13C5B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67" y="3802608"/>
            <a:ext cx="1345483" cy="121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97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048AA5-88B1-41EA-BF72-D88142766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2767" y="304801"/>
            <a:ext cx="6898234" cy="715670"/>
          </a:xfrm>
        </p:spPr>
        <p:txBody>
          <a:bodyPr/>
          <a:lstStyle/>
          <a:p>
            <a:pPr algn="l"/>
            <a:r>
              <a:rPr lang="sv-SE" dirty="0"/>
              <a:t>Golfresa 2020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062F32-14FE-43FE-9473-F450137A9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2767" y="1097280"/>
            <a:ext cx="6898234" cy="3840480"/>
          </a:xfrm>
        </p:spPr>
        <p:txBody>
          <a:bodyPr>
            <a:normAutofit lnSpcReduction="10000"/>
          </a:bodyPr>
          <a:lstStyle/>
          <a:p>
            <a:pPr algn="l"/>
            <a:r>
              <a:rPr lang="sv-SE" dirty="0"/>
              <a:t>Övrig information</a:t>
            </a:r>
          </a:p>
          <a:p>
            <a:pPr algn="l"/>
            <a:r>
              <a:rPr lang="sv-SE" sz="1500" dirty="0"/>
              <a:t>För att få rabatt på greenfee köp golfhäftet! Redan denna resan sparar in kostnaden för häftet. Detta häfte måste aktiveras. Anmäl golfhäftets nummer till Stellan senast den 31/3.</a:t>
            </a:r>
          </a:p>
          <a:p>
            <a:pPr algn="l"/>
            <a:endParaRPr lang="sv-SE" sz="1500" dirty="0"/>
          </a:p>
          <a:p>
            <a:pPr algn="l"/>
            <a:r>
              <a:rPr lang="sv-SE" sz="1500" dirty="0">
                <a:solidFill>
                  <a:srgbClr val="FF0000"/>
                </a:solidFill>
              </a:rPr>
              <a:t>Viktigt (det enda ni behöver komma ihåg):</a:t>
            </a:r>
          </a:p>
          <a:p>
            <a:pPr algn="l"/>
            <a:r>
              <a:rPr lang="sv-SE" sz="1500" dirty="0">
                <a:solidFill>
                  <a:srgbClr val="FF0000"/>
                </a:solidFill>
              </a:rPr>
              <a:t>Aktivera golfhäftet</a:t>
            </a:r>
          </a:p>
          <a:p>
            <a:pPr algn="l"/>
            <a:r>
              <a:rPr lang="sv-SE" sz="1500" dirty="0">
                <a:solidFill>
                  <a:srgbClr val="FF0000"/>
                </a:solidFill>
              </a:rPr>
              <a:t>Anmäl golfhäftets nummer till Stellan senast 31/3</a:t>
            </a:r>
          </a:p>
          <a:p>
            <a:pPr algn="l"/>
            <a:r>
              <a:rPr lang="sv-SE" sz="1500" dirty="0">
                <a:solidFill>
                  <a:srgbClr val="FF0000"/>
                </a:solidFill>
              </a:rPr>
              <a:t>Swischa 50:- till Stellan senast 1/5</a:t>
            </a:r>
          </a:p>
          <a:p>
            <a:pPr algn="l"/>
            <a:r>
              <a:rPr lang="sv-SE" sz="1500" dirty="0">
                <a:solidFill>
                  <a:srgbClr val="FF0000"/>
                </a:solidFill>
              </a:rPr>
              <a:t>Var på Sölleröds golfbana den 14.e maj innan kl 12.00</a:t>
            </a:r>
          </a:p>
          <a:p>
            <a:pPr algn="l"/>
            <a:r>
              <a:rPr lang="sv-SE" sz="1500" dirty="0">
                <a:solidFill>
                  <a:srgbClr val="FF0000"/>
                </a:solidFill>
              </a:rPr>
              <a:t>Ta med er golfklubbor och många bollar</a:t>
            </a:r>
          </a:p>
          <a:p>
            <a:pPr algn="l"/>
            <a:endParaRPr lang="sv-SE" sz="1500" dirty="0">
              <a:solidFill>
                <a:srgbClr val="FF0000"/>
              </a:solidFill>
            </a:endParaRPr>
          </a:p>
          <a:p>
            <a:pPr algn="l"/>
            <a:r>
              <a:rPr lang="sv-SE" sz="1500" dirty="0"/>
              <a:t>Spela väl!</a:t>
            </a:r>
          </a:p>
          <a:p>
            <a:pPr algn="l"/>
            <a:r>
              <a:rPr lang="sv-SE" sz="1500" dirty="0"/>
              <a:t>Stellan och Micke</a:t>
            </a:r>
          </a:p>
          <a:p>
            <a:pPr algn="l"/>
            <a:endParaRPr lang="sv-SE" sz="150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E8F131F-B467-4C3B-AA59-DC2CB74B4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653" y="2892790"/>
            <a:ext cx="1950244" cy="16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45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955383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358775" y="251198"/>
            <a:ext cx="8426450" cy="565151"/>
          </a:xfrm>
        </p:spPr>
        <p:txBody>
          <a:bodyPr/>
          <a:lstStyle/>
          <a:p>
            <a:r>
              <a:rPr lang="sv-SE" dirty="0"/>
              <a:t>Året som gick!!!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67014EF-4827-4D0E-A26E-01A28B4CD6A3}"/>
              </a:ext>
            </a:extLst>
          </p:cNvPr>
          <p:cNvSpPr txBox="1"/>
          <p:nvPr/>
        </p:nvSpPr>
        <p:spPr>
          <a:xfrm>
            <a:off x="266566" y="1247803"/>
            <a:ext cx="2942287" cy="27969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sv-SE" sz="1500" dirty="0">
              <a:solidFill>
                <a:schemeClr val="accent1"/>
              </a:solidFill>
            </a:endParaRPr>
          </a:p>
          <a:p>
            <a:r>
              <a:rPr lang="sv-SE" sz="1500" b="1" dirty="0"/>
              <a:t>Årets stjärnskott 2019</a:t>
            </a:r>
          </a:p>
          <a:p>
            <a:endParaRPr lang="sv-SE" sz="1500" dirty="0"/>
          </a:p>
          <a:p>
            <a:r>
              <a:rPr lang="sv-SE" sz="1500" dirty="0"/>
              <a:t>Att ladda kanonen han verkligen kan</a:t>
            </a:r>
          </a:p>
          <a:p>
            <a:r>
              <a:rPr lang="sv-SE" sz="1500" dirty="0"/>
              <a:t>skjuta maximalt som en riktig man</a:t>
            </a:r>
          </a:p>
          <a:p>
            <a:endParaRPr lang="sv-SE" sz="1500" dirty="0"/>
          </a:p>
          <a:p>
            <a:r>
              <a:rPr lang="sv-SE" sz="1500" dirty="0"/>
              <a:t>Ibland man måste skrika FOOOOORE!</a:t>
            </a:r>
          </a:p>
          <a:p>
            <a:r>
              <a:rPr lang="sv-SE" sz="1500" dirty="0"/>
              <a:t>En felparkerad golfbil med persoooon</a:t>
            </a:r>
          </a:p>
          <a:p>
            <a:endParaRPr lang="sv-SE" sz="1500" dirty="0"/>
          </a:p>
          <a:p>
            <a:r>
              <a:rPr lang="sv-SE" sz="1500" dirty="0"/>
              <a:t>Den kastar sig ut o gör sig smal</a:t>
            </a:r>
          </a:p>
          <a:p>
            <a:r>
              <a:rPr lang="sv-SE" sz="1500" dirty="0"/>
              <a:t>Och rutan krossas i hundra bitar</a:t>
            </a:r>
          </a:p>
          <a:p>
            <a:endParaRPr lang="sv-SE" sz="1500" dirty="0"/>
          </a:p>
          <a:p>
            <a:r>
              <a:rPr lang="sv-SE" sz="1500" dirty="0"/>
              <a:t>O Michael ej längre på klubban litar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9434815-5C33-4CD9-A06E-9E598F34D032}"/>
              </a:ext>
            </a:extLst>
          </p:cNvPr>
          <p:cNvSpPr txBox="1"/>
          <p:nvPr/>
        </p:nvSpPr>
        <p:spPr>
          <a:xfrm>
            <a:off x="3900900" y="1179103"/>
            <a:ext cx="1896310" cy="363454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sv-SE" sz="1600" b="1" dirty="0"/>
              <a:t>Årets Malte 2019</a:t>
            </a:r>
          </a:p>
          <a:p>
            <a:endParaRPr lang="sv-SE" sz="1600" b="1" dirty="0"/>
          </a:p>
          <a:p>
            <a:r>
              <a:rPr lang="sv-SE" sz="1600" dirty="0"/>
              <a:t>After Golf på </a:t>
            </a:r>
          </a:p>
          <a:p>
            <a:r>
              <a:rPr lang="sv-SE" sz="1600" dirty="0"/>
              <a:t>”Gunnesson,s Sött o Salt”</a:t>
            </a:r>
            <a:br>
              <a:rPr lang="sv-SE" sz="1600" dirty="0"/>
            </a:br>
            <a:r>
              <a:rPr lang="sv-SE" sz="1600" dirty="0"/>
              <a:t>Den nya restaurangen </a:t>
            </a:r>
          </a:p>
          <a:p>
            <a:r>
              <a:rPr lang="sv-SE" sz="1600" dirty="0"/>
              <a:t>som har ”allt” Henrik </a:t>
            </a:r>
          </a:p>
          <a:p>
            <a:r>
              <a:rPr lang="sv-SE" sz="1600" dirty="0"/>
              <a:t>han letar och letar med </a:t>
            </a:r>
          </a:p>
          <a:p>
            <a:r>
              <a:rPr lang="sv-SE" sz="1600" dirty="0"/>
              <a:t>olika namn</a:t>
            </a:r>
            <a:br>
              <a:rPr lang="sv-SE" sz="1600" dirty="0"/>
            </a:br>
            <a:r>
              <a:rPr lang="sv-SE" sz="1600" dirty="0"/>
              <a:t>På Hitta och Eniro, </a:t>
            </a:r>
          </a:p>
          <a:p>
            <a:r>
              <a:rPr lang="sv-SE" sz="1600" dirty="0"/>
              <a:t>men han ingenting fann</a:t>
            </a:r>
            <a:br>
              <a:rPr lang="sv-SE" sz="1600" dirty="0"/>
            </a:br>
            <a:r>
              <a:rPr lang="sv-SE" sz="1600" dirty="0"/>
              <a:t>Han kom ändå och vad </a:t>
            </a:r>
          </a:p>
          <a:p>
            <a:r>
              <a:rPr lang="sv-SE" sz="1600" dirty="0"/>
              <a:t>glada alla vi blev.</a:t>
            </a:r>
            <a:br>
              <a:rPr lang="sv-SE" sz="1600" dirty="0"/>
            </a:br>
            <a:r>
              <a:rPr lang="sv-SE" sz="1600" dirty="0"/>
              <a:t>Att tillsammans få </a:t>
            </a:r>
          </a:p>
          <a:p>
            <a:r>
              <a:rPr lang="sv-SE" sz="1600" dirty="0"/>
              <a:t>skåla och äta en slev.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9A5BC36-C7B4-4045-9330-E0B3210356F0}"/>
              </a:ext>
            </a:extLst>
          </p:cNvPr>
          <p:cNvSpPr txBox="1"/>
          <p:nvPr/>
        </p:nvSpPr>
        <p:spPr>
          <a:xfrm>
            <a:off x="6577534" y="171597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sv-SE" sz="1500" b="1" dirty="0"/>
              <a:t>Årets lunchgäst 2019</a:t>
            </a: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0F7A3966-1AE8-444E-89B9-37CA1CCB870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6264" r="24096"/>
          <a:stretch/>
        </p:blipFill>
        <p:spPr>
          <a:xfrm>
            <a:off x="235833" y="1141931"/>
            <a:ext cx="2942287" cy="3174279"/>
          </a:xfrm>
          <a:prstGeom prst="rect">
            <a:avLst/>
          </a:prstGeom>
        </p:spPr>
      </p:pic>
      <p:pic>
        <p:nvPicPr>
          <p:cNvPr id="7" name="Bildobjekt 6" descr="En bild som visar gräs, person, man, utomhus&#10;&#10;Automatiskt genererad beskrivning">
            <a:extLst>
              <a:ext uri="{FF2B5EF4-FFF2-40B4-BE49-F238E27FC236}">
                <a16:creationId xmlns:a16="http://schemas.microsoft.com/office/drawing/2014/main" id="{B72F90E8-2E4D-464E-83B5-BC46A9664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65"/>
          <a:stretch/>
        </p:blipFill>
        <p:spPr>
          <a:xfrm>
            <a:off x="3809184" y="717059"/>
            <a:ext cx="2238150" cy="41760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A2AC469-45B8-48C9-A7B4-2D4DB6B5F1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11" b="6563"/>
          <a:stretch/>
        </p:blipFill>
        <p:spPr>
          <a:xfrm>
            <a:off x="6428274" y="1198736"/>
            <a:ext cx="2084308" cy="371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3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Året som gick!!!</a:t>
            </a:r>
          </a:p>
        </p:txBody>
      </p:sp>
      <p:pic>
        <p:nvPicPr>
          <p:cNvPr id="8" name="Platshållare för innehåll 7" descr="En bild som visar person, man, utomhus, åker&#10;&#10;Automatiskt genererad beskrivning">
            <a:extLst>
              <a:ext uri="{FF2B5EF4-FFF2-40B4-BE49-F238E27FC236}">
                <a16:creationId xmlns:a16="http://schemas.microsoft.com/office/drawing/2014/main" id="{8E583932-5748-4258-A324-864BC1D64C9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-257201" y="1653614"/>
            <a:ext cx="3403600" cy="2552700"/>
          </a:xfr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1809B2A-8FB1-418C-A448-1FC2971A8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923" y="1228164"/>
            <a:ext cx="1913568" cy="340360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D12AF724-F67B-493C-9333-ED0B746AB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842" y="1231820"/>
            <a:ext cx="2552700" cy="340359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EFFED03D-6784-4C47-B24B-4602AA83ACCD}"/>
              </a:ext>
            </a:extLst>
          </p:cNvPr>
          <p:cNvSpPr txBox="1"/>
          <p:nvPr/>
        </p:nvSpPr>
        <p:spPr>
          <a:xfrm>
            <a:off x="338113" y="776088"/>
            <a:ext cx="914400" cy="2766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sv-SE" sz="2000" b="1" dirty="0">
                <a:solidFill>
                  <a:schemeClr val="accent1"/>
                </a:solidFill>
              </a:rPr>
              <a:t>WB Open Cup 2019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562E35E-CA03-47B6-8006-AC76E33C515D}"/>
              </a:ext>
            </a:extLst>
          </p:cNvPr>
          <p:cNvSpPr txBox="1"/>
          <p:nvPr/>
        </p:nvSpPr>
        <p:spPr>
          <a:xfrm>
            <a:off x="3481923" y="749568"/>
            <a:ext cx="914400" cy="2766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sv-SE" sz="2000" b="1" dirty="0">
                <a:solidFill>
                  <a:schemeClr val="accent1"/>
                </a:solidFill>
              </a:rPr>
              <a:t>Matchspel 2019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54233BFC-F71C-43CD-B4DB-C688DA403F20}"/>
              </a:ext>
            </a:extLst>
          </p:cNvPr>
          <p:cNvSpPr txBox="1"/>
          <p:nvPr/>
        </p:nvSpPr>
        <p:spPr>
          <a:xfrm>
            <a:off x="6104842" y="777743"/>
            <a:ext cx="914400" cy="2766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sv-SE" sz="2000" b="1" dirty="0">
                <a:solidFill>
                  <a:schemeClr val="accent1"/>
                </a:solidFill>
              </a:rPr>
              <a:t>Regerande mästare 2019</a:t>
            </a:r>
          </a:p>
          <a:p>
            <a:endParaRPr lang="sv-SE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9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Räkenskaper 2019</a:t>
            </a:r>
            <a:br>
              <a:rPr lang="sv-SE" dirty="0"/>
            </a:b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2D23BA3-C088-47B5-B6A3-1F8B1E41F66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-1" y="797404"/>
            <a:ext cx="4194841" cy="1966332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8A399FC-F1C1-40A3-843F-423D64D98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050" y="725461"/>
            <a:ext cx="3997938" cy="203827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B3285E20-D9BD-49F1-BFA2-B1D7D0F03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333" y="3005892"/>
            <a:ext cx="5882367" cy="155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42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Avgift och  Prisbord 2020 och 2021</a:t>
            </a:r>
          </a:p>
        </p:txBody>
      </p:sp>
      <p:graphicFrame>
        <p:nvGraphicFramePr>
          <p:cNvPr id="5" name="Platshållare för innehåll 4">
            <a:extLst>
              <a:ext uri="{FF2B5EF4-FFF2-40B4-BE49-F238E27FC236}">
                <a16:creationId xmlns:a16="http://schemas.microsoft.com/office/drawing/2014/main" id="{1D5382AE-C100-444E-B1A3-578C69B4FFA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67726649"/>
              </p:ext>
            </p:extLst>
          </p:nvPr>
        </p:nvGraphicFramePr>
        <p:xfrm>
          <a:off x="5240511" y="1041827"/>
          <a:ext cx="2428145" cy="3307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3573">
                  <a:extLst>
                    <a:ext uri="{9D8B030D-6E8A-4147-A177-3AD203B41FA5}">
                      <a16:colId xmlns:a16="http://schemas.microsoft.com/office/drawing/2014/main" val="2051079448"/>
                    </a:ext>
                  </a:extLst>
                </a:gridCol>
                <a:gridCol w="844572">
                  <a:extLst>
                    <a:ext uri="{9D8B030D-6E8A-4147-A177-3AD203B41FA5}">
                      <a16:colId xmlns:a16="http://schemas.microsoft.com/office/drawing/2014/main" val="546208672"/>
                    </a:ext>
                  </a:extLst>
                </a:gridCol>
              </a:tblGrid>
              <a:tr h="206708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Prisbord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14882907"/>
                  </a:ext>
                </a:extLst>
              </a:tr>
              <a:tr h="206708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26585330"/>
                  </a:ext>
                </a:extLst>
              </a:tr>
              <a:tr h="206708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Första pris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2 500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68017588"/>
                  </a:ext>
                </a:extLst>
              </a:tr>
              <a:tr h="206708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Andra pris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1 750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92804029"/>
                  </a:ext>
                </a:extLst>
              </a:tr>
              <a:tr h="206708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Tredje pris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1 250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46424"/>
                  </a:ext>
                </a:extLst>
              </a:tr>
              <a:tr h="206708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Matchspel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1 250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48030804"/>
                  </a:ext>
                </a:extLst>
              </a:tr>
              <a:tr h="206708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Order of Merit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9 750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51255651"/>
                  </a:ext>
                </a:extLst>
              </a:tr>
              <a:tr h="206708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Närmast flagg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500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79462783"/>
                  </a:ext>
                </a:extLst>
              </a:tr>
              <a:tr h="206708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Längsta drive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500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7134111"/>
                  </a:ext>
                </a:extLst>
              </a:tr>
              <a:tr h="206708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Lägsta bruttoscore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750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31914471"/>
                  </a:ext>
                </a:extLst>
              </a:tr>
              <a:tr h="206708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Finaldagen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2 700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37400907"/>
                  </a:ext>
                </a:extLst>
              </a:tr>
              <a:tr h="206708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Malte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250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932277"/>
                  </a:ext>
                </a:extLst>
              </a:tr>
              <a:tr h="206708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Kompis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250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7092989"/>
                  </a:ext>
                </a:extLst>
              </a:tr>
              <a:tr h="206708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Lunchkompis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1 000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78415169"/>
                  </a:ext>
                </a:extLst>
              </a:tr>
              <a:tr h="206708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30543788"/>
                  </a:ext>
                </a:extLst>
              </a:tr>
              <a:tr h="206708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Totalt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u="none" strike="noStrike" dirty="0">
                          <a:effectLst/>
                        </a:rPr>
                        <a:t>22 450</a:t>
                      </a:r>
                      <a:endParaRPr lang="sv-S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06440908"/>
                  </a:ext>
                </a:extLst>
              </a:tr>
            </a:tbl>
          </a:graphicData>
        </a:graphic>
      </p:graphicFrame>
      <p:sp>
        <p:nvSpPr>
          <p:cNvPr id="8" name="Rubrik 1">
            <a:extLst>
              <a:ext uri="{FF2B5EF4-FFF2-40B4-BE49-F238E27FC236}">
                <a16:creationId xmlns:a16="http://schemas.microsoft.com/office/drawing/2014/main" id="{26DF666A-FAE9-4F76-A598-2F4F635F2B1B}"/>
              </a:ext>
            </a:extLst>
          </p:cNvPr>
          <p:cNvSpPr txBox="1">
            <a:spLocks/>
          </p:cNvSpPr>
          <p:nvPr/>
        </p:nvSpPr>
        <p:spPr>
          <a:xfrm>
            <a:off x="365179" y="1802086"/>
            <a:ext cx="3861040" cy="565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b="0" i="0" kern="0" spc="-60" baseline="0">
                <a:solidFill>
                  <a:schemeClr val="accent1"/>
                </a:solidFill>
                <a:latin typeface="+mj-lt"/>
                <a:ea typeface="LF Rubrik" charset="0"/>
                <a:cs typeface="LF Rubrik" charset="0"/>
              </a:defRPr>
            </a:lvl1pPr>
          </a:lstStyle>
          <a:p>
            <a:r>
              <a:rPr lang="sv-SE" sz="2000" dirty="0"/>
              <a:t>Oförändrat 1 200kr</a:t>
            </a:r>
          </a:p>
          <a:p>
            <a:endParaRPr lang="sv-SE" sz="2000" dirty="0"/>
          </a:p>
          <a:p>
            <a:r>
              <a:rPr lang="sv-SE" sz="2000" dirty="0"/>
              <a:t>Totalt 22 800kr</a:t>
            </a:r>
          </a:p>
        </p:txBody>
      </p:sp>
    </p:spTree>
    <p:extLst>
      <p:ext uri="{BB962C8B-B14F-4D97-AF65-F5344CB8AC3E}">
        <p14:creationId xmlns:p14="http://schemas.microsoft.com/office/powerpoint/2010/main" val="142526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Grundregler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FEABB8B-C276-40CE-8BB3-754B5DDAB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249" y="207467"/>
            <a:ext cx="4855414" cy="468483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6EB95B4B-CF99-4949-B932-95881A100D00}"/>
              </a:ext>
            </a:extLst>
          </p:cNvPr>
          <p:cNvSpPr/>
          <p:nvPr/>
        </p:nvSpPr>
        <p:spPr>
          <a:xfrm>
            <a:off x="2912248" y="1206397"/>
            <a:ext cx="2712465" cy="22283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1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Grundserie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DF776E7-C097-439E-9991-5D0D1DDEA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359" y="389614"/>
            <a:ext cx="6109073" cy="445421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B2FF70F-026F-450C-98E5-60ABB9E46BAF}"/>
              </a:ext>
            </a:extLst>
          </p:cNvPr>
          <p:cNvSpPr/>
          <p:nvPr/>
        </p:nvSpPr>
        <p:spPr>
          <a:xfrm>
            <a:off x="2727832" y="1928693"/>
            <a:ext cx="5786077" cy="276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414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Order of Merit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F9D92CF-6FC6-4FCF-BF5E-FA3D9472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1433512"/>
            <a:ext cx="7591425" cy="227647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2136ADA1-32E3-487F-89C1-65C859D4602D}"/>
              </a:ext>
            </a:extLst>
          </p:cNvPr>
          <p:cNvSpPr/>
          <p:nvPr/>
        </p:nvSpPr>
        <p:spPr>
          <a:xfrm>
            <a:off x="1021977" y="3027505"/>
            <a:ext cx="6800369" cy="276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631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Finaldagen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B93A82A-4D4A-46DA-B2E3-116155F7F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461" y="330414"/>
            <a:ext cx="4276324" cy="4571999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222FD9E3-9572-4DF9-AEE8-D6801401C9AB}"/>
              </a:ext>
            </a:extLst>
          </p:cNvPr>
          <p:cNvSpPr/>
          <p:nvPr/>
        </p:nvSpPr>
        <p:spPr>
          <a:xfrm>
            <a:off x="3300461" y="330415"/>
            <a:ext cx="4276324" cy="180574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3EC1CCE-7BB3-4E4A-A2C3-2AE080AC811E}"/>
              </a:ext>
            </a:extLst>
          </p:cNvPr>
          <p:cNvSpPr/>
          <p:nvPr/>
        </p:nvSpPr>
        <p:spPr>
          <a:xfrm>
            <a:off x="3300461" y="4172431"/>
            <a:ext cx="4276324" cy="54556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0622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LASS" val="1"/>
</p:tagLst>
</file>

<file path=ppt/theme/theme1.xml><?xml version="1.0" encoding="utf-8"?>
<a:theme xmlns:a="http://schemas.openxmlformats.org/drawingml/2006/main" name="Blank">
  <a:themeElements>
    <a:clrScheme name="Länsförsäkringar">
      <a:dk1>
        <a:srgbClr val="000000"/>
      </a:dk1>
      <a:lt1>
        <a:srgbClr val="FFFFFF"/>
      </a:lt1>
      <a:dk2>
        <a:srgbClr val="00427A"/>
      </a:dk2>
      <a:lt2>
        <a:srgbClr val="DCDDDE"/>
      </a:lt2>
      <a:accent1>
        <a:srgbClr val="005AA0"/>
      </a:accent1>
      <a:accent2>
        <a:srgbClr val="E30613"/>
      </a:accent2>
      <a:accent3>
        <a:srgbClr val="4495D1"/>
      </a:accent3>
      <a:accent4>
        <a:srgbClr val="76BBE7"/>
      </a:accent4>
      <a:accent5>
        <a:srgbClr val="BADAF3"/>
      </a:accent5>
      <a:accent6>
        <a:srgbClr val="F15C5B"/>
      </a:accent6>
      <a:hlink>
        <a:srgbClr val="005AA0"/>
      </a:hlink>
      <a:folHlink>
        <a:srgbClr val="77817B"/>
      </a:folHlink>
    </a:clrScheme>
    <a:fontScheme name="Länsförsäkringar">
      <a:majorFont>
        <a:latin typeface="LF Rubrik"/>
        <a:ea typeface=""/>
        <a:cs typeface=""/>
      </a:majorFont>
      <a:minorFont>
        <a:latin typeface="Intro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8100">
          <a:solidFill>
            <a:schemeClr val="accent1"/>
          </a:solidFill>
          <a:miter lim="800000"/>
        </a:ln>
      </a:spPr>
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accent1"/>
            </a:solidFill>
            <a:latin typeface="Intro Cond" charset="0"/>
            <a:ea typeface="Intro Cond" charset="0"/>
            <a:cs typeface="Intro Cond" charset="0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500"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änsförsäkringar.potx" id="{2ED5DF22-FCD0-47A7-8D9F-F6976C116D80}" vid="{3A59A249-5BC7-4F43-8898-E29701F87D8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Länsförsäkringar NY">
      <a:dk1>
        <a:srgbClr val="000000"/>
      </a:dk1>
      <a:lt1>
        <a:srgbClr val="FFFFFF"/>
      </a:lt1>
      <a:dk2>
        <a:srgbClr val="00427A"/>
      </a:dk2>
      <a:lt2>
        <a:srgbClr val="DCDDDE"/>
      </a:lt2>
      <a:accent1>
        <a:srgbClr val="005AA0"/>
      </a:accent1>
      <a:accent2>
        <a:srgbClr val="E30613"/>
      </a:accent2>
      <a:accent3>
        <a:srgbClr val="4495D1"/>
      </a:accent3>
      <a:accent4>
        <a:srgbClr val="76BBE7"/>
      </a:accent4>
      <a:accent5>
        <a:srgbClr val="BADAF3"/>
      </a:accent5>
      <a:accent6>
        <a:srgbClr val="F15C5B"/>
      </a:accent6>
      <a:hlink>
        <a:srgbClr val="005AA0"/>
      </a:hlink>
      <a:folHlink>
        <a:srgbClr val="77817B"/>
      </a:folHlink>
    </a:clrScheme>
    <a:fontScheme name="Länsförsäkringar">
      <a:majorFont>
        <a:latin typeface="LF Rubrik"/>
        <a:ea typeface=""/>
        <a:cs typeface=""/>
      </a:majorFont>
      <a:minorFont>
        <a:latin typeface="Intro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Länsförsäkringar NY">
      <a:dk1>
        <a:srgbClr val="000000"/>
      </a:dk1>
      <a:lt1>
        <a:srgbClr val="FFFFFF"/>
      </a:lt1>
      <a:dk2>
        <a:srgbClr val="00427A"/>
      </a:dk2>
      <a:lt2>
        <a:srgbClr val="DCDDDE"/>
      </a:lt2>
      <a:accent1>
        <a:srgbClr val="005AA0"/>
      </a:accent1>
      <a:accent2>
        <a:srgbClr val="E30613"/>
      </a:accent2>
      <a:accent3>
        <a:srgbClr val="4495D1"/>
      </a:accent3>
      <a:accent4>
        <a:srgbClr val="76BBE7"/>
      </a:accent4>
      <a:accent5>
        <a:srgbClr val="BADAF3"/>
      </a:accent5>
      <a:accent6>
        <a:srgbClr val="F15C5B"/>
      </a:accent6>
      <a:hlink>
        <a:srgbClr val="005AA0"/>
      </a:hlink>
      <a:folHlink>
        <a:srgbClr val="77817B"/>
      </a:folHlink>
    </a:clrScheme>
    <a:fontScheme name="Länsförsäkringar">
      <a:majorFont>
        <a:latin typeface="LF Rubrik"/>
        <a:ea typeface=""/>
        <a:cs typeface=""/>
      </a:majorFont>
      <a:minorFont>
        <a:latin typeface="Intro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465</Words>
  <Application>Microsoft Office PowerPoint</Application>
  <PresentationFormat>Bildspel på skärmen (16:9)</PresentationFormat>
  <Paragraphs>110</Paragraphs>
  <Slides>17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17</vt:i4>
      </vt:variant>
    </vt:vector>
  </HeadingPairs>
  <TitlesOfParts>
    <vt:vector size="25" baseType="lpstr">
      <vt:lpstr>Calibri Light</vt:lpstr>
      <vt:lpstr>Wingdings</vt:lpstr>
      <vt:lpstr>Arial</vt:lpstr>
      <vt:lpstr>LF Rubrik</vt:lpstr>
      <vt:lpstr>Intro Cond</vt:lpstr>
      <vt:lpstr>Calibri</vt:lpstr>
      <vt:lpstr>Blank</vt:lpstr>
      <vt:lpstr>Office-tema</vt:lpstr>
      <vt:lpstr>Årsmöte 2020 WB Ligan</vt:lpstr>
      <vt:lpstr>Året som gick!!!</vt:lpstr>
      <vt:lpstr>Året som gick!!!</vt:lpstr>
      <vt:lpstr>Räkenskaper 2019 </vt:lpstr>
      <vt:lpstr>Avgift och  Prisbord 2020 och 2021</vt:lpstr>
      <vt:lpstr>Grundregler</vt:lpstr>
      <vt:lpstr>Grundserie</vt:lpstr>
      <vt:lpstr>Order of Merit</vt:lpstr>
      <vt:lpstr>Finaldagen</vt:lpstr>
      <vt:lpstr>Matchspel</vt:lpstr>
      <vt:lpstr>Plan 2020 med ansvariga </vt:lpstr>
      <vt:lpstr>PowerPoint-presentation</vt:lpstr>
      <vt:lpstr>Golfresa 2020</vt:lpstr>
      <vt:lpstr>Golfresa 2020</vt:lpstr>
      <vt:lpstr>Golfresa 2020</vt:lpstr>
      <vt:lpstr>Golfresa 2020</vt:lpstr>
      <vt:lpstr>Tack!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Årsmöte 2020 WB Ligan</dc:title>
  <dc:creator>Ewa Gunnesson</dc:creator>
  <cp:lastModifiedBy>Ewa Gunnesson</cp:lastModifiedBy>
  <cp:revision>1</cp:revision>
  <dcterms:created xsi:type="dcterms:W3CDTF">2020-04-09T07:34:59Z</dcterms:created>
  <dcterms:modified xsi:type="dcterms:W3CDTF">2020-04-09T07:36:32Z</dcterms:modified>
</cp:coreProperties>
</file>